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4"/>
  </p:notesMasterIdLst>
  <p:sldIdLst>
    <p:sldId id="256" r:id="rId2"/>
    <p:sldId id="257" r:id="rId3"/>
    <p:sldId id="292" r:id="rId4"/>
    <p:sldId id="290" r:id="rId5"/>
    <p:sldId id="268" r:id="rId6"/>
    <p:sldId id="259" r:id="rId7"/>
    <p:sldId id="261" r:id="rId8"/>
    <p:sldId id="296" r:id="rId9"/>
    <p:sldId id="286" r:id="rId10"/>
    <p:sldId id="288" r:id="rId11"/>
    <p:sldId id="298" r:id="rId12"/>
    <p:sldId id="287" r:id="rId13"/>
    <p:sldId id="289" r:id="rId14"/>
    <p:sldId id="297" r:id="rId15"/>
    <p:sldId id="279" r:id="rId16"/>
    <p:sldId id="276" r:id="rId17"/>
    <p:sldId id="277" r:id="rId18"/>
    <p:sldId id="293" r:id="rId19"/>
    <p:sldId id="294" r:id="rId20"/>
    <p:sldId id="295" r:id="rId21"/>
    <p:sldId id="281" r:id="rId22"/>
    <p:sldId id="280" r:id="rId2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Nixie One" panose="020B0604020202020204" charset="0"/>
      <p:regular r:id="rId29"/>
    </p:embeddedFont>
    <p:embeddedFont>
      <p:font typeface="Roboto Slab" panose="020B0604020202020204" charset="0"/>
      <p:regular r:id="rId30"/>
      <p:bold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A570FA9-D75E-4CC5-BEC2-1B616FA9FC0C}">
  <a:tblStyle styleId="{7A570FA9-D75E-4CC5-BEC2-1B616FA9FC0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64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93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45980139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10861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35ed75ccf_0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35ed75ccf_0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01039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699374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35ed75ccf_0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35ed75ccf_0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1406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3" name="Google Shape;443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81477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02468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07425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cd36154fc_196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cd36154fc_196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17847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84162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763626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903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13434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81362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19470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4288500"/>
            <a:ext cx="91440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0" y="500626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685800" y="2601425"/>
            <a:ext cx="581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4113600" y="2878750"/>
            <a:ext cx="45057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4800"/>
              <a:buNone/>
              <a:defRPr sz="4800">
                <a:solidFill>
                  <a:srgbClr val="114454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sz="1800" b="1">
                <a:solidFill>
                  <a:srgbClr val="94BF6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4BF6E"/>
              </a:buClr>
              <a:buSzPts val="1800"/>
              <a:buNone/>
              <a:defRPr b="1">
                <a:solidFill>
                  <a:srgbClr val="94BF6E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>
            <a:off x="0" y="4288499"/>
            <a:ext cx="3474300" cy="2475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0" y="0"/>
            <a:ext cx="34743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21" name="Google Shape;21;p3"/>
          <p:cNvSpPr/>
          <p:nvPr/>
        </p:nvSpPr>
        <p:spPr>
          <a:xfrm>
            <a:off x="0" y="500626"/>
            <a:ext cx="34743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4493604"/>
            <a:ext cx="34743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0" y="4584075"/>
            <a:ext cx="34743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36" name="Google Shape;36;p5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5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0" name="Google Shape;40;p5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rgbClr val="18637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06400">
              <a:spcBef>
                <a:spcPts val="600"/>
              </a:spcBef>
              <a:spcAft>
                <a:spcPts val="0"/>
              </a:spcAft>
              <a:buSzPts val="2800"/>
              <a:buChar char="▪"/>
              <a:defRPr sz="2800"/>
            </a:lvl1pPr>
            <a:lvl2pPr marL="914400" lvl="1" indent="-406400">
              <a:spcBef>
                <a:spcPts val="0"/>
              </a:spcBef>
              <a:spcAft>
                <a:spcPts val="0"/>
              </a:spcAft>
              <a:buSzPts val="2800"/>
              <a:buChar char="▫"/>
              <a:defRPr sz="2800"/>
            </a:lvl2pPr>
            <a:lvl3pPr marL="1371600" lvl="2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3pPr>
            <a:lvl4pPr marL="1828800" lvl="3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4pPr>
            <a:lvl5pPr marL="2286000" lvl="4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5pPr>
            <a:lvl6pPr marL="2743200" lvl="5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6pPr>
            <a:lvl7pPr marL="3200400" lvl="6" indent="-406400">
              <a:spcBef>
                <a:spcPts val="0"/>
              </a:spcBef>
              <a:spcAft>
                <a:spcPts val="0"/>
              </a:spcAft>
              <a:buSzPts val="2800"/>
              <a:buChar char="●"/>
              <a:defRPr sz="2800"/>
            </a:lvl7pPr>
            <a:lvl8pPr marL="3657600" lvl="7" indent="-406400">
              <a:spcBef>
                <a:spcPts val="0"/>
              </a:spcBef>
              <a:spcAft>
                <a:spcPts val="0"/>
              </a:spcAft>
              <a:buSzPts val="2800"/>
              <a:buChar char="○"/>
              <a:defRPr sz="2800"/>
            </a:lvl8pPr>
            <a:lvl9pPr marL="4114800" lvl="8" indent="-406400">
              <a:spcBef>
                <a:spcPts val="0"/>
              </a:spcBef>
              <a:spcAft>
                <a:spcPts val="0"/>
              </a:spcAft>
              <a:buSzPts val="2800"/>
              <a:buChar char="■"/>
              <a:defRPr sz="2800"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6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46" name="Google Shape;46;p6"/>
          <p:cNvSpPr/>
          <p:nvPr/>
        </p:nvSpPr>
        <p:spPr>
          <a:xfrm>
            <a:off x="0" y="500625"/>
            <a:ext cx="45720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6"/>
          <p:cNvCxnSpPr/>
          <p:nvPr/>
        </p:nvCxnSpPr>
        <p:spPr>
          <a:xfrm>
            <a:off x="1037450" y="809725"/>
            <a:ext cx="0" cy="470700"/>
          </a:xfrm>
          <a:prstGeom prst="straightConnector1">
            <a:avLst/>
          </a:prstGeom>
          <a:noFill/>
          <a:ln w="9525" cap="flat" cmpd="sng">
            <a:solidFill>
              <a:srgbClr val="18637B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36603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body" idx="2"/>
          </p:nvPr>
        </p:nvSpPr>
        <p:spPr>
          <a:xfrm>
            <a:off x="5026623" y="1767275"/>
            <a:ext cx="3660300" cy="31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54" name="Google Shape;54;p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/>
          <p:nvPr/>
        </p:nvSpPr>
        <p:spPr>
          <a:xfrm>
            <a:off x="0" y="0"/>
            <a:ext cx="2472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86" name="Google Shape;86;p10"/>
          <p:cNvSpPr/>
          <p:nvPr/>
        </p:nvSpPr>
        <p:spPr>
          <a:xfrm>
            <a:off x="0" y="500625"/>
            <a:ext cx="247200" cy="10587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0"/>
          <p:cNvSpPr/>
          <p:nvPr/>
        </p:nvSpPr>
        <p:spPr>
          <a:xfrm>
            <a:off x="0" y="1553406"/>
            <a:ext cx="247200" cy="15327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0"/>
          <p:cNvSpPr/>
          <p:nvPr/>
        </p:nvSpPr>
        <p:spPr>
          <a:xfrm>
            <a:off x="0" y="3086100"/>
            <a:ext cx="247200" cy="6054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0"/>
          <p:cNvSpPr/>
          <p:nvPr/>
        </p:nvSpPr>
        <p:spPr>
          <a:xfrm>
            <a:off x="0" y="3691500"/>
            <a:ext cx="247200" cy="14520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tyle B">
  <p:cSld name="BLANK_1_1_1"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2"/>
          <p:cNvSpPr/>
          <p:nvPr/>
        </p:nvSpPr>
        <p:spPr>
          <a:xfrm>
            <a:off x="0" y="4294550"/>
            <a:ext cx="9144000" cy="241200"/>
          </a:xfrm>
          <a:prstGeom prst="rect">
            <a:avLst/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/>
          <p:nvPr/>
        </p:nvSpPr>
        <p:spPr>
          <a:xfrm>
            <a:off x="0" y="0"/>
            <a:ext cx="9144000" cy="530700"/>
          </a:xfrm>
          <a:prstGeom prst="rect">
            <a:avLst/>
          </a:prstGeom>
          <a:solidFill>
            <a:srgbClr val="18637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14454"/>
              </a:solidFill>
            </a:endParaRPr>
          </a:p>
        </p:txBody>
      </p:sp>
      <p:sp>
        <p:nvSpPr>
          <p:cNvPr id="101" name="Google Shape;101;p12"/>
          <p:cNvSpPr/>
          <p:nvPr/>
        </p:nvSpPr>
        <p:spPr>
          <a:xfrm>
            <a:off x="0" y="500626"/>
            <a:ext cx="9144000" cy="3824100"/>
          </a:xfrm>
          <a:prstGeom prst="rect">
            <a:avLst/>
          </a:prstGeom>
          <a:solidFill>
            <a:srgbClr val="12405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2"/>
          <p:cNvSpPr/>
          <p:nvPr/>
        </p:nvSpPr>
        <p:spPr>
          <a:xfrm>
            <a:off x="0" y="4493605"/>
            <a:ext cx="9144000" cy="118200"/>
          </a:xfrm>
          <a:prstGeom prst="rect">
            <a:avLst/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2"/>
          <p:cNvSpPr/>
          <p:nvPr/>
        </p:nvSpPr>
        <p:spPr>
          <a:xfrm>
            <a:off x="0" y="4584075"/>
            <a:ext cx="9144000" cy="559500"/>
          </a:xfrm>
          <a:prstGeom prst="rect">
            <a:avLst/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 rtl="0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Slab"/>
              <a:buNone/>
              <a:defRPr sz="1800" b="1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146025" y="1767275"/>
            <a:ext cx="7540800" cy="31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114454"/>
              </a:buClr>
              <a:buSzPts val="3000"/>
              <a:buFont typeface="Nixie One"/>
              <a:buChar char="▪"/>
              <a:defRPr sz="30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/>
              <a:buChar char="▫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2400"/>
              <a:buFont typeface="Nixie One"/>
              <a:buChar char="■"/>
              <a:defRPr sz="24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●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○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■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●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○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114454"/>
              </a:buClr>
              <a:buSzPts val="1800"/>
              <a:buFont typeface="Nixie One"/>
              <a:buChar char="■"/>
              <a:defRPr sz="180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algn="ctr">
              <a:buNone/>
              <a:defRPr sz="8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>
            <a:off x="245239" y="226443"/>
            <a:ext cx="889876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vi-VN" sz="8800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  <a:reflection blurRad="6350" stA="55000" endA="300" endPos="45500" dir="5400000" sy="-100000" algn="bl" rotWithShape="0"/>
                </a:effectLst>
                <a:latin typeface="Bozos_PersonalUseOnly" panose="02000000000000000000" pitchFamily="2" charset="0"/>
              </a:rPr>
              <a:t>BACK-END WEB 2 Project</a:t>
            </a:r>
            <a:endParaRPr lang="en-US" sz="8800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  <a:reflection blurRad="6350" stA="55000" endA="300" endPos="45500" dir="5400000" sy="-100000" algn="bl" rotWithShape="0"/>
              </a:effectLst>
              <a:latin typeface="Bozos_PersonalUseOnly" panose="02000000000000000000" pitchFamily="2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986" y="1672993"/>
            <a:ext cx="2471266" cy="24712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5238" y="2026455"/>
            <a:ext cx="3213748" cy="21861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vi-VN" b="1" dirty="0">
                <a:solidFill>
                  <a:schemeClr val="bg1"/>
                </a:solidFill>
                <a:ea typeface="Adobe Fan Heiti Std B" panose="020B0700000000000000" pitchFamily="34" charset="-128"/>
              </a:rPr>
              <a:t>Member: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SzPct val="110000"/>
              <a:buFont typeface="Wingdings" panose="05000000000000000000" pitchFamily="2" charset="2"/>
              <a:buChar char="§"/>
            </a:pPr>
            <a:r>
              <a:rPr lang="vi-VN" b="1" dirty="0">
                <a:solidFill>
                  <a:schemeClr val="bg1"/>
                </a:solidFill>
                <a:ea typeface="Adobe Fan Heiti Std B" panose="020B0700000000000000" pitchFamily="34" charset="-128"/>
              </a:rPr>
              <a:t>Cao Trung Hiếu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SzPct val="110000"/>
              <a:buFont typeface="Wingdings" panose="05000000000000000000" pitchFamily="2" charset="2"/>
              <a:buChar char="§"/>
            </a:pPr>
            <a:r>
              <a:rPr lang="vi-VN" b="1" dirty="0">
                <a:solidFill>
                  <a:schemeClr val="bg1"/>
                </a:solidFill>
                <a:ea typeface="Adobe Fan Heiti Std B" panose="020B0700000000000000" pitchFamily="34" charset="-128"/>
              </a:rPr>
              <a:t>Cao Minh Hiếu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SzPct val="110000"/>
              <a:buFont typeface="Wingdings" panose="05000000000000000000" pitchFamily="2" charset="2"/>
              <a:buChar char="§"/>
            </a:pPr>
            <a:r>
              <a:rPr lang="vi-VN" b="1" dirty="0">
                <a:solidFill>
                  <a:schemeClr val="bg1"/>
                </a:solidFill>
                <a:ea typeface="Adobe Fan Heiti Std B" panose="020B0700000000000000" pitchFamily="34" charset="-128"/>
              </a:rPr>
              <a:t>Lê Trung Hiếu</a:t>
            </a:r>
          </a:p>
          <a:p>
            <a:pPr marL="285750" indent="-285750">
              <a:lnSpc>
                <a:spcPct val="200000"/>
              </a:lnSpc>
              <a:buClr>
                <a:schemeClr val="bg1"/>
              </a:buClr>
              <a:buSzPct val="110000"/>
              <a:buFont typeface="Wingdings" panose="05000000000000000000" pitchFamily="2" charset="2"/>
              <a:buChar char="§"/>
            </a:pPr>
            <a:r>
              <a:rPr lang="vi-VN" b="1" dirty="0">
                <a:solidFill>
                  <a:schemeClr val="bg1"/>
                </a:solidFill>
                <a:ea typeface="Adobe Fan Heiti Std B" panose="020B0700000000000000" pitchFamily="34" charset="-128"/>
              </a:rPr>
              <a:t>Trần Hữu Phúc</a:t>
            </a:r>
            <a:endParaRPr lang="en-US" b="1" dirty="0">
              <a:solidFill>
                <a:schemeClr val="bg1"/>
              </a:solidFill>
              <a:latin typeface="Adobe Fan Heiti Std B" panose="020B0700000000000000" pitchFamily="34" charset="-128"/>
              <a:ea typeface="Adobe Fan Heiti Std B" panose="020B0700000000000000" pitchFamily="34" charset="-12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/>
              <a:t>CHỨC NĂNG – Logged in user</a:t>
            </a:r>
            <a:endParaRPr sz="2000" dirty="0"/>
          </a:p>
        </p:txBody>
      </p:sp>
      <p:grpSp>
        <p:nvGrpSpPr>
          <p:cNvPr id="162" name="Google Shape;162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63" name="Google Shape;163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1247765"/>
              </p:ext>
            </p:extLst>
          </p:nvPr>
        </p:nvGraphicFramePr>
        <p:xfrm>
          <a:off x="4640829" y="599569"/>
          <a:ext cx="4435078" cy="4468536"/>
        </p:xfrm>
        <a:graphic>
          <a:graphicData uri="http://schemas.openxmlformats.org/drawingml/2006/table">
            <a:tbl>
              <a:tblPr firstRow="1" firstCol="1" bandRow="1"/>
              <a:tblGrid>
                <a:gridCol w="4435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Logout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Product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C</a:t>
                      </a:r>
                      <a:r>
                        <a:rPr lang="vi-VN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Brand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C</a:t>
                      </a:r>
                      <a:r>
                        <a:rPr lang="vi-VN" sz="1200" b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Brand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Cart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Order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Detail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 Products to Cart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Remove Product From Cart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Clear Cart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Edit Order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Send Order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Cancel Order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Comment product</a:t>
                      </a:r>
                      <a:endParaRPr lang="en-US" sz="12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4825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Rating Product</a:t>
                      </a:r>
                      <a:endParaRPr lang="en-US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2828" marR="52828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</a:tbl>
          </a:graphicData>
        </a:graphic>
      </p:graphicFrame>
      <p:sp>
        <p:nvSpPr>
          <p:cNvPr id="19" name="Google Shape;605;p40"/>
          <p:cNvSpPr/>
          <p:nvPr/>
        </p:nvSpPr>
        <p:spPr>
          <a:xfrm>
            <a:off x="1457245" y="2577830"/>
            <a:ext cx="1772338" cy="1921674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59539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Mô tả: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 người dùng truy cập vào Website bán hàng và đã đăng nhập thì người dung đó sẽ là “Người dùng đã đăng nhập”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dùng chưa đăng nhập có thể xem danh sách các sản phẩm, cũng như là thêm hàng vào giỏ hang và gửi đơn hàng</a:t>
            </a:r>
          </a:p>
        </p:txBody>
      </p:sp>
    </p:spTree>
    <p:extLst>
      <p:ext uri="{BB962C8B-B14F-4D97-AF65-F5344CB8AC3E}">
        <p14:creationId xmlns:p14="http://schemas.microsoft.com/office/powerpoint/2010/main" val="2168213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ctrTitle"/>
          </p:nvPr>
        </p:nvSpPr>
        <p:spPr>
          <a:xfrm>
            <a:off x="4113600" y="1587640"/>
            <a:ext cx="4505700" cy="24509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 sz="6000" dirty="0"/>
              <a:t>USER NOT LOGGED IN</a:t>
            </a:r>
            <a:endParaRPr sz="6000" dirty="0"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</a:t>
            </a:r>
            <a:r>
              <a:rPr lang="en"/>
              <a:t>the </a:t>
            </a:r>
            <a:r>
              <a:rPr lang="vi-VN"/>
              <a:t>THIRD</a:t>
            </a:r>
            <a:r>
              <a:rPr lang="en"/>
              <a:t> User Type</a:t>
            </a:r>
            <a:endParaRPr dirty="0"/>
          </a:p>
        </p:txBody>
      </p:sp>
      <p:sp>
        <p:nvSpPr>
          <p:cNvPr id="148" name="Google Shape;148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0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3</a:t>
            </a:r>
            <a:endParaRPr sz="20000" dirty="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9469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/>
              <a:t>CHỨC NĂNG – User not logged in</a:t>
            </a:r>
            <a:endParaRPr sz="2000" dirty="0"/>
          </a:p>
        </p:txBody>
      </p:sp>
      <p:grpSp>
        <p:nvGrpSpPr>
          <p:cNvPr id="162" name="Google Shape;162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63" name="Google Shape;163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649906"/>
              </p:ext>
            </p:extLst>
          </p:nvPr>
        </p:nvGraphicFramePr>
        <p:xfrm>
          <a:off x="4642499" y="618273"/>
          <a:ext cx="4413952" cy="4449839"/>
        </p:xfrm>
        <a:graphic>
          <a:graphicData uri="http://schemas.openxmlformats.org/drawingml/2006/table">
            <a:tbl>
              <a:tblPr firstRow="1" firstCol="1" bandRow="1"/>
              <a:tblGrid>
                <a:gridCol w="44139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Login</a:t>
                      </a:r>
                      <a:endParaRPr lang="en-US" sz="900" b="1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Register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Product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5962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C</a:t>
                      </a:r>
                      <a:r>
                        <a:rPr lang="vi-VN" sz="1100" b="1" i="1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900" b="1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Brand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C</a:t>
                      </a:r>
                      <a:r>
                        <a:rPr lang="vi-VN" sz="1100" b="1" i="1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Brand</a:t>
                      </a:r>
                      <a:endParaRPr lang="en-US" sz="900" b="1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5618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Cart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426969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 Detail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35981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 Products to Cart</a:t>
                      </a:r>
                      <a:endParaRPr lang="en-US" sz="900" b="1" i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3598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100" b="1" i="1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Remove Product From Cart</a:t>
                      </a:r>
                      <a:endParaRPr lang="en-US" sz="900" b="1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55936" marR="55936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grpSp>
        <p:nvGrpSpPr>
          <p:cNvPr id="13" name="Google Shape;644;p40"/>
          <p:cNvGrpSpPr/>
          <p:nvPr/>
        </p:nvGrpSpPr>
        <p:grpSpPr>
          <a:xfrm>
            <a:off x="1146025" y="2551715"/>
            <a:ext cx="2202320" cy="1835460"/>
            <a:chOff x="1923075" y="3694075"/>
            <a:chExt cx="437200" cy="341600"/>
          </a:xfrm>
        </p:grpSpPr>
        <p:sp>
          <p:nvSpPr>
            <p:cNvPr id="14" name="Google Shape;645;p40"/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46;p40"/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l" t="t" r="r" b="b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47;p40"/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l" t="t" r="r" b="b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648;p40"/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l" t="t" r="r" b="b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649;p40"/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l" t="t" r="r" b="b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650;p40"/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l" t="t" r="r" b="b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651;p40"/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l" t="t" r="r" b="b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52;p40"/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l" t="t" r="r" b="b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653;p40"/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l" t="t" r="r" b="b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531160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Mô tả: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Khi người dùng truy cập vào Website bán hàng nhưng chưa đăng nhập, hoặc vừa đăng xuất thì người dung đó sẽ là “Người dùng chưa đăng nhập”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dùng chưa đăng nhập có thể xem danh sách các sản phẩm, cũng như là thêm hàng vào giỏ hàng.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dùng chưa đăng nhập sẽ bị hạn chế quyền Order đơn hàng</a:t>
            </a:r>
            <a:endParaRPr lang="en-US" sz="180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054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36"/>
          <p:cNvSpPr/>
          <p:nvPr/>
        </p:nvSpPr>
        <p:spPr>
          <a:xfrm>
            <a:off x="4364125" y="889976"/>
            <a:ext cx="4367924" cy="3400478"/>
          </a:xfrm>
          <a:custGeom>
            <a:avLst/>
            <a:gdLst/>
            <a:ahLst/>
            <a:cxnLst/>
            <a:rect l="l" t="t" r="r" b="b"/>
            <a:pathLst>
              <a:path w="143434" h="111665" extrusionOk="0">
                <a:moveTo>
                  <a:pt x="71751" y="2308"/>
                </a:moveTo>
                <a:lnTo>
                  <a:pt x="71887" y="2376"/>
                </a:lnTo>
                <a:lnTo>
                  <a:pt x="72091" y="2444"/>
                </a:lnTo>
                <a:lnTo>
                  <a:pt x="72159" y="2647"/>
                </a:lnTo>
                <a:lnTo>
                  <a:pt x="72226" y="2783"/>
                </a:lnTo>
                <a:lnTo>
                  <a:pt x="72159" y="2987"/>
                </a:lnTo>
                <a:lnTo>
                  <a:pt x="72091" y="3190"/>
                </a:lnTo>
                <a:lnTo>
                  <a:pt x="71887" y="3258"/>
                </a:lnTo>
                <a:lnTo>
                  <a:pt x="71751" y="3326"/>
                </a:lnTo>
                <a:lnTo>
                  <a:pt x="71548" y="3258"/>
                </a:lnTo>
                <a:lnTo>
                  <a:pt x="71344" y="3190"/>
                </a:lnTo>
                <a:lnTo>
                  <a:pt x="71276" y="2987"/>
                </a:lnTo>
                <a:lnTo>
                  <a:pt x="71208" y="2783"/>
                </a:lnTo>
                <a:lnTo>
                  <a:pt x="71276" y="2647"/>
                </a:lnTo>
                <a:lnTo>
                  <a:pt x="71344" y="2444"/>
                </a:lnTo>
                <a:lnTo>
                  <a:pt x="71548" y="2376"/>
                </a:lnTo>
                <a:lnTo>
                  <a:pt x="71751" y="2308"/>
                </a:lnTo>
                <a:close/>
                <a:moveTo>
                  <a:pt x="137528" y="5906"/>
                </a:moveTo>
                <a:lnTo>
                  <a:pt x="137596" y="5974"/>
                </a:lnTo>
                <a:lnTo>
                  <a:pt x="137596" y="89604"/>
                </a:lnTo>
                <a:lnTo>
                  <a:pt x="5906" y="89604"/>
                </a:lnTo>
                <a:lnTo>
                  <a:pt x="5906" y="5974"/>
                </a:lnTo>
                <a:lnTo>
                  <a:pt x="5906" y="5906"/>
                </a:lnTo>
                <a:close/>
                <a:moveTo>
                  <a:pt x="3530" y="0"/>
                </a:moveTo>
                <a:lnTo>
                  <a:pt x="3191" y="68"/>
                </a:lnTo>
                <a:lnTo>
                  <a:pt x="2444" y="339"/>
                </a:lnTo>
                <a:lnTo>
                  <a:pt x="1766" y="679"/>
                </a:lnTo>
                <a:lnTo>
                  <a:pt x="1155" y="1154"/>
                </a:lnTo>
                <a:lnTo>
                  <a:pt x="679" y="1765"/>
                </a:lnTo>
                <a:lnTo>
                  <a:pt x="272" y="2444"/>
                </a:lnTo>
                <a:lnTo>
                  <a:pt x="69" y="3190"/>
                </a:lnTo>
                <a:lnTo>
                  <a:pt x="1" y="3598"/>
                </a:lnTo>
                <a:lnTo>
                  <a:pt x="1" y="4005"/>
                </a:lnTo>
                <a:lnTo>
                  <a:pt x="1" y="91572"/>
                </a:lnTo>
                <a:lnTo>
                  <a:pt x="1" y="91979"/>
                </a:lnTo>
                <a:lnTo>
                  <a:pt x="69" y="92319"/>
                </a:lnTo>
                <a:lnTo>
                  <a:pt x="272" y="93065"/>
                </a:lnTo>
                <a:lnTo>
                  <a:pt x="679" y="93744"/>
                </a:lnTo>
                <a:lnTo>
                  <a:pt x="1155" y="94355"/>
                </a:lnTo>
                <a:lnTo>
                  <a:pt x="1766" y="94830"/>
                </a:lnTo>
                <a:lnTo>
                  <a:pt x="2444" y="95238"/>
                </a:lnTo>
                <a:lnTo>
                  <a:pt x="3191" y="95441"/>
                </a:lnTo>
                <a:lnTo>
                  <a:pt x="3530" y="95509"/>
                </a:lnTo>
                <a:lnTo>
                  <a:pt x="139904" y="95509"/>
                </a:lnTo>
                <a:lnTo>
                  <a:pt x="140311" y="95441"/>
                </a:lnTo>
                <a:lnTo>
                  <a:pt x="141058" y="95238"/>
                </a:lnTo>
                <a:lnTo>
                  <a:pt x="141737" y="94830"/>
                </a:lnTo>
                <a:lnTo>
                  <a:pt x="142280" y="94355"/>
                </a:lnTo>
                <a:lnTo>
                  <a:pt x="142755" y="93744"/>
                </a:lnTo>
                <a:lnTo>
                  <a:pt x="143162" y="93065"/>
                </a:lnTo>
                <a:lnTo>
                  <a:pt x="143366" y="92319"/>
                </a:lnTo>
                <a:lnTo>
                  <a:pt x="143434" y="91979"/>
                </a:lnTo>
                <a:lnTo>
                  <a:pt x="143434" y="91572"/>
                </a:lnTo>
                <a:lnTo>
                  <a:pt x="143434" y="4005"/>
                </a:lnTo>
                <a:lnTo>
                  <a:pt x="143434" y="3598"/>
                </a:lnTo>
                <a:lnTo>
                  <a:pt x="143366" y="3190"/>
                </a:lnTo>
                <a:lnTo>
                  <a:pt x="143162" y="2444"/>
                </a:lnTo>
                <a:lnTo>
                  <a:pt x="142755" y="1765"/>
                </a:lnTo>
                <a:lnTo>
                  <a:pt x="142280" y="1154"/>
                </a:lnTo>
                <a:lnTo>
                  <a:pt x="141737" y="679"/>
                </a:lnTo>
                <a:lnTo>
                  <a:pt x="141058" y="339"/>
                </a:lnTo>
                <a:lnTo>
                  <a:pt x="140311" y="68"/>
                </a:lnTo>
                <a:lnTo>
                  <a:pt x="139904" y="0"/>
                </a:lnTo>
                <a:close/>
                <a:moveTo>
                  <a:pt x="55324" y="95713"/>
                </a:moveTo>
                <a:lnTo>
                  <a:pt x="55052" y="98971"/>
                </a:lnTo>
                <a:lnTo>
                  <a:pt x="54713" y="102297"/>
                </a:lnTo>
                <a:lnTo>
                  <a:pt x="54374" y="105284"/>
                </a:lnTo>
                <a:lnTo>
                  <a:pt x="53966" y="107388"/>
                </a:lnTo>
                <a:lnTo>
                  <a:pt x="53763" y="108203"/>
                </a:lnTo>
                <a:lnTo>
                  <a:pt x="53627" y="108746"/>
                </a:lnTo>
                <a:lnTo>
                  <a:pt x="53423" y="109153"/>
                </a:lnTo>
                <a:lnTo>
                  <a:pt x="53220" y="109357"/>
                </a:lnTo>
                <a:lnTo>
                  <a:pt x="52677" y="109493"/>
                </a:lnTo>
                <a:lnTo>
                  <a:pt x="51794" y="109696"/>
                </a:lnTo>
                <a:lnTo>
                  <a:pt x="49690" y="110036"/>
                </a:lnTo>
                <a:lnTo>
                  <a:pt x="48061" y="110307"/>
                </a:lnTo>
                <a:lnTo>
                  <a:pt x="47450" y="110443"/>
                </a:lnTo>
                <a:lnTo>
                  <a:pt x="47110" y="110511"/>
                </a:lnTo>
                <a:lnTo>
                  <a:pt x="47042" y="110579"/>
                </a:lnTo>
                <a:lnTo>
                  <a:pt x="47042" y="110783"/>
                </a:lnTo>
                <a:lnTo>
                  <a:pt x="47110" y="110850"/>
                </a:lnTo>
                <a:lnTo>
                  <a:pt x="47585" y="110918"/>
                </a:lnTo>
                <a:lnTo>
                  <a:pt x="48400" y="110986"/>
                </a:lnTo>
                <a:lnTo>
                  <a:pt x="51387" y="111054"/>
                </a:lnTo>
                <a:lnTo>
                  <a:pt x="56071" y="111122"/>
                </a:lnTo>
                <a:lnTo>
                  <a:pt x="87092" y="111122"/>
                </a:lnTo>
                <a:lnTo>
                  <a:pt x="91708" y="111054"/>
                </a:lnTo>
                <a:lnTo>
                  <a:pt x="94695" y="110986"/>
                </a:lnTo>
                <a:lnTo>
                  <a:pt x="95578" y="110918"/>
                </a:lnTo>
                <a:lnTo>
                  <a:pt x="96053" y="110850"/>
                </a:lnTo>
                <a:lnTo>
                  <a:pt x="96121" y="110783"/>
                </a:lnTo>
                <a:lnTo>
                  <a:pt x="96121" y="110579"/>
                </a:lnTo>
                <a:lnTo>
                  <a:pt x="96053" y="110511"/>
                </a:lnTo>
                <a:lnTo>
                  <a:pt x="95713" y="110443"/>
                </a:lnTo>
                <a:lnTo>
                  <a:pt x="95102" y="110307"/>
                </a:lnTo>
                <a:lnTo>
                  <a:pt x="93473" y="110036"/>
                </a:lnTo>
                <a:lnTo>
                  <a:pt x="91369" y="109696"/>
                </a:lnTo>
                <a:lnTo>
                  <a:pt x="90487" y="109493"/>
                </a:lnTo>
                <a:lnTo>
                  <a:pt x="89943" y="109357"/>
                </a:lnTo>
                <a:lnTo>
                  <a:pt x="89740" y="109153"/>
                </a:lnTo>
                <a:lnTo>
                  <a:pt x="89536" y="108746"/>
                </a:lnTo>
                <a:lnTo>
                  <a:pt x="89333" y="108203"/>
                </a:lnTo>
                <a:lnTo>
                  <a:pt x="89197" y="107388"/>
                </a:lnTo>
                <a:lnTo>
                  <a:pt x="88789" y="105284"/>
                </a:lnTo>
                <a:lnTo>
                  <a:pt x="88382" y="102297"/>
                </a:lnTo>
                <a:lnTo>
                  <a:pt x="88043" y="98971"/>
                </a:lnTo>
                <a:lnTo>
                  <a:pt x="87839" y="95713"/>
                </a:lnTo>
                <a:close/>
                <a:moveTo>
                  <a:pt x="47450" y="111054"/>
                </a:moveTo>
                <a:lnTo>
                  <a:pt x="47450" y="111122"/>
                </a:lnTo>
                <a:lnTo>
                  <a:pt x="47450" y="111393"/>
                </a:lnTo>
                <a:lnTo>
                  <a:pt x="47518" y="111461"/>
                </a:lnTo>
                <a:lnTo>
                  <a:pt x="48807" y="111529"/>
                </a:lnTo>
                <a:lnTo>
                  <a:pt x="52473" y="111597"/>
                </a:lnTo>
                <a:lnTo>
                  <a:pt x="62384" y="111665"/>
                </a:lnTo>
                <a:lnTo>
                  <a:pt x="80779" y="111665"/>
                </a:lnTo>
                <a:lnTo>
                  <a:pt x="90622" y="111597"/>
                </a:lnTo>
                <a:lnTo>
                  <a:pt x="94356" y="111529"/>
                </a:lnTo>
                <a:lnTo>
                  <a:pt x="95646" y="111461"/>
                </a:lnTo>
                <a:lnTo>
                  <a:pt x="95713" y="111393"/>
                </a:lnTo>
                <a:lnTo>
                  <a:pt x="95713" y="111122"/>
                </a:lnTo>
                <a:lnTo>
                  <a:pt x="95646" y="111054"/>
                </a:lnTo>
                <a:lnTo>
                  <a:pt x="94084" y="111122"/>
                </a:lnTo>
                <a:lnTo>
                  <a:pt x="91233" y="111190"/>
                </a:lnTo>
                <a:lnTo>
                  <a:pt x="80847" y="111258"/>
                </a:lnTo>
                <a:lnTo>
                  <a:pt x="62316" y="111258"/>
                </a:lnTo>
                <a:lnTo>
                  <a:pt x="51930" y="111190"/>
                </a:lnTo>
                <a:lnTo>
                  <a:pt x="49079" y="111122"/>
                </a:lnTo>
                <a:lnTo>
                  <a:pt x="47518" y="111054"/>
                </a:lnTo>
                <a:close/>
              </a:path>
            </a:pathLst>
          </a:custGeom>
          <a:solidFill>
            <a:srgbClr val="114454"/>
          </a:solidFill>
          <a:ln w="19050" cap="flat" cmpd="sng">
            <a:solidFill>
              <a:srgbClr val="18637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6"/>
          <p:cNvSpPr txBox="1">
            <a:spLocks noGrp="1"/>
          </p:cNvSpPr>
          <p:nvPr>
            <p:ph type="body" idx="4294967295"/>
          </p:nvPr>
        </p:nvSpPr>
        <p:spPr>
          <a:xfrm>
            <a:off x="1053050" y="489800"/>
            <a:ext cx="3506100" cy="7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vi-V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PC</a:t>
            </a:r>
            <a:r>
              <a:rPr lang="e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 </a:t>
            </a:r>
            <a:r>
              <a:rPr lang="vi-V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view</a:t>
            </a:r>
            <a:endParaRPr sz="1800" b="1" dirty="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34" name="Google Shape;434;p3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41" b="61024"/>
          <a:stretch/>
        </p:blipFill>
        <p:spPr>
          <a:xfrm>
            <a:off x="4565981" y="1089498"/>
            <a:ext cx="3964211" cy="2500008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33"/>
          <p:cNvSpPr/>
          <p:nvPr/>
        </p:nvSpPr>
        <p:spPr>
          <a:xfrm>
            <a:off x="5451610" y="489800"/>
            <a:ext cx="2075120" cy="4163909"/>
          </a:xfrm>
          <a:custGeom>
            <a:avLst/>
            <a:gdLst/>
            <a:ahLst/>
            <a:cxnLst/>
            <a:rect l="l" t="t" r="r" b="b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114454"/>
          </a:solidFill>
          <a:ln w="19050" cap="flat" cmpd="sng">
            <a:solidFill>
              <a:srgbClr val="18637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33"/>
          <p:cNvSpPr txBox="1">
            <a:spLocks noGrp="1"/>
          </p:cNvSpPr>
          <p:nvPr>
            <p:ph type="body" idx="4294967295"/>
          </p:nvPr>
        </p:nvSpPr>
        <p:spPr>
          <a:xfrm>
            <a:off x="1053050" y="489800"/>
            <a:ext cx="3506100" cy="7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Android </a:t>
            </a:r>
            <a:r>
              <a:rPr lang="vi-V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view</a:t>
            </a:r>
            <a:endParaRPr sz="1800" b="1" dirty="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0" name="Google Shape;410;p33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2" b="83221"/>
          <a:stretch/>
        </p:blipFill>
        <p:spPr>
          <a:xfrm>
            <a:off x="5575758" y="873424"/>
            <a:ext cx="1826824" cy="3279476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34"/>
          <p:cNvSpPr/>
          <p:nvPr/>
        </p:nvSpPr>
        <p:spPr>
          <a:xfrm>
            <a:off x="5610221" y="623036"/>
            <a:ext cx="1863608" cy="3921828"/>
          </a:xfrm>
          <a:custGeom>
            <a:avLst/>
            <a:gdLst/>
            <a:ahLst/>
            <a:cxnLst/>
            <a:rect l="l" t="t" r="r" b="b"/>
            <a:pathLst>
              <a:path w="25999" h="54713" extrusionOk="0">
                <a:moveTo>
                  <a:pt x="12966" y="2173"/>
                </a:moveTo>
                <a:lnTo>
                  <a:pt x="13169" y="2240"/>
                </a:lnTo>
                <a:lnTo>
                  <a:pt x="13373" y="2308"/>
                </a:lnTo>
                <a:lnTo>
                  <a:pt x="13441" y="2512"/>
                </a:lnTo>
                <a:lnTo>
                  <a:pt x="13509" y="2716"/>
                </a:lnTo>
                <a:lnTo>
                  <a:pt x="13441" y="2919"/>
                </a:lnTo>
                <a:lnTo>
                  <a:pt x="13373" y="3123"/>
                </a:lnTo>
                <a:lnTo>
                  <a:pt x="13169" y="3191"/>
                </a:lnTo>
                <a:lnTo>
                  <a:pt x="12966" y="3259"/>
                </a:lnTo>
                <a:lnTo>
                  <a:pt x="12762" y="3191"/>
                </a:lnTo>
                <a:lnTo>
                  <a:pt x="12626" y="3123"/>
                </a:lnTo>
                <a:lnTo>
                  <a:pt x="12491" y="2919"/>
                </a:lnTo>
                <a:lnTo>
                  <a:pt x="12423" y="2716"/>
                </a:lnTo>
                <a:lnTo>
                  <a:pt x="12491" y="2512"/>
                </a:lnTo>
                <a:lnTo>
                  <a:pt x="12626" y="2308"/>
                </a:lnTo>
                <a:lnTo>
                  <a:pt x="12762" y="2240"/>
                </a:lnTo>
                <a:lnTo>
                  <a:pt x="12966" y="2173"/>
                </a:lnTo>
                <a:close/>
                <a:moveTo>
                  <a:pt x="14934" y="4480"/>
                </a:moveTo>
                <a:lnTo>
                  <a:pt x="15002" y="4548"/>
                </a:lnTo>
                <a:lnTo>
                  <a:pt x="15070" y="4684"/>
                </a:lnTo>
                <a:lnTo>
                  <a:pt x="15138" y="4752"/>
                </a:lnTo>
                <a:lnTo>
                  <a:pt x="15070" y="4888"/>
                </a:lnTo>
                <a:lnTo>
                  <a:pt x="15002" y="5024"/>
                </a:lnTo>
                <a:lnTo>
                  <a:pt x="14934" y="5024"/>
                </a:lnTo>
                <a:lnTo>
                  <a:pt x="14799" y="5091"/>
                </a:lnTo>
                <a:lnTo>
                  <a:pt x="11065" y="5091"/>
                </a:lnTo>
                <a:lnTo>
                  <a:pt x="10929" y="5024"/>
                </a:lnTo>
                <a:lnTo>
                  <a:pt x="10861" y="5024"/>
                </a:lnTo>
                <a:lnTo>
                  <a:pt x="10794" y="4888"/>
                </a:lnTo>
                <a:lnTo>
                  <a:pt x="10726" y="4752"/>
                </a:lnTo>
                <a:lnTo>
                  <a:pt x="10794" y="4684"/>
                </a:lnTo>
                <a:lnTo>
                  <a:pt x="10861" y="4548"/>
                </a:lnTo>
                <a:lnTo>
                  <a:pt x="10929" y="4480"/>
                </a:lnTo>
                <a:close/>
                <a:moveTo>
                  <a:pt x="23963" y="7807"/>
                </a:moveTo>
                <a:lnTo>
                  <a:pt x="23963" y="7875"/>
                </a:lnTo>
                <a:lnTo>
                  <a:pt x="23963" y="46771"/>
                </a:lnTo>
                <a:lnTo>
                  <a:pt x="23963" y="46838"/>
                </a:lnTo>
                <a:lnTo>
                  <a:pt x="1969" y="46838"/>
                </a:lnTo>
                <a:lnTo>
                  <a:pt x="1969" y="46771"/>
                </a:lnTo>
                <a:lnTo>
                  <a:pt x="1969" y="7875"/>
                </a:lnTo>
                <a:lnTo>
                  <a:pt x="1969" y="7807"/>
                </a:lnTo>
                <a:close/>
                <a:moveTo>
                  <a:pt x="12558" y="48536"/>
                </a:moveTo>
                <a:lnTo>
                  <a:pt x="12151" y="48671"/>
                </a:lnTo>
                <a:lnTo>
                  <a:pt x="11812" y="48875"/>
                </a:lnTo>
                <a:lnTo>
                  <a:pt x="11472" y="49146"/>
                </a:lnTo>
                <a:lnTo>
                  <a:pt x="11269" y="49418"/>
                </a:lnTo>
                <a:lnTo>
                  <a:pt x="11065" y="49825"/>
                </a:lnTo>
                <a:lnTo>
                  <a:pt x="10929" y="50165"/>
                </a:lnTo>
                <a:lnTo>
                  <a:pt x="10861" y="50640"/>
                </a:lnTo>
                <a:lnTo>
                  <a:pt x="10929" y="51047"/>
                </a:lnTo>
                <a:lnTo>
                  <a:pt x="11065" y="51454"/>
                </a:lnTo>
                <a:lnTo>
                  <a:pt x="11269" y="51794"/>
                </a:lnTo>
                <a:lnTo>
                  <a:pt x="11472" y="52065"/>
                </a:lnTo>
                <a:lnTo>
                  <a:pt x="11812" y="52337"/>
                </a:lnTo>
                <a:lnTo>
                  <a:pt x="12151" y="52541"/>
                </a:lnTo>
                <a:lnTo>
                  <a:pt x="12558" y="52676"/>
                </a:lnTo>
                <a:lnTo>
                  <a:pt x="12966" y="52744"/>
                </a:lnTo>
                <a:lnTo>
                  <a:pt x="13373" y="52676"/>
                </a:lnTo>
                <a:lnTo>
                  <a:pt x="13780" y="52541"/>
                </a:lnTo>
                <a:lnTo>
                  <a:pt x="14120" y="52337"/>
                </a:lnTo>
                <a:lnTo>
                  <a:pt x="14459" y="52065"/>
                </a:lnTo>
                <a:lnTo>
                  <a:pt x="14731" y="51794"/>
                </a:lnTo>
                <a:lnTo>
                  <a:pt x="14934" y="51454"/>
                </a:lnTo>
                <a:lnTo>
                  <a:pt x="15002" y="51047"/>
                </a:lnTo>
                <a:lnTo>
                  <a:pt x="15070" y="50640"/>
                </a:lnTo>
                <a:lnTo>
                  <a:pt x="15002" y="50165"/>
                </a:lnTo>
                <a:lnTo>
                  <a:pt x="14934" y="49825"/>
                </a:lnTo>
                <a:lnTo>
                  <a:pt x="14731" y="49418"/>
                </a:lnTo>
                <a:lnTo>
                  <a:pt x="14459" y="49146"/>
                </a:lnTo>
                <a:lnTo>
                  <a:pt x="14120" y="48875"/>
                </a:lnTo>
                <a:lnTo>
                  <a:pt x="13780" y="48671"/>
                </a:lnTo>
                <a:lnTo>
                  <a:pt x="13373" y="48536"/>
                </a:lnTo>
                <a:close/>
                <a:moveTo>
                  <a:pt x="12966" y="48332"/>
                </a:moveTo>
                <a:lnTo>
                  <a:pt x="13441" y="48400"/>
                </a:lnTo>
                <a:lnTo>
                  <a:pt x="13848" y="48536"/>
                </a:lnTo>
                <a:lnTo>
                  <a:pt x="14256" y="48739"/>
                </a:lnTo>
                <a:lnTo>
                  <a:pt x="14595" y="49011"/>
                </a:lnTo>
                <a:lnTo>
                  <a:pt x="14866" y="49350"/>
                </a:lnTo>
                <a:lnTo>
                  <a:pt x="15070" y="49757"/>
                </a:lnTo>
                <a:lnTo>
                  <a:pt x="15206" y="50165"/>
                </a:lnTo>
                <a:lnTo>
                  <a:pt x="15274" y="50640"/>
                </a:lnTo>
                <a:lnTo>
                  <a:pt x="15206" y="51047"/>
                </a:lnTo>
                <a:lnTo>
                  <a:pt x="15070" y="51522"/>
                </a:lnTo>
                <a:lnTo>
                  <a:pt x="14866" y="51862"/>
                </a:lnTo>
                <a:lnTo>
                  <a:pt x="14595" y="52201"/>
                </a:lnTo>
                <a:lnTo>
                  <a:pt x="14256" y="52473"/>
                </a:lnTo>
                <a:lnTo>
                  <a:pt x="13848" y="52676"/>
                </a:lnTo>
                <a:lnTo>
                  <a:pt x="13441" y="52812"/>
                </a:lnTo>
                <a:lnTo>
                  <a:pt x="12966" y="52880"/>
                </a:lnTo>
                <a:lnTo>
                  <a:pt x="12558" y="52812"/>
                </a:lnTo>
                <a:lnTo>
                  <a:pt x="12083" y="52676"/>
                </a:lnTo>
                <a:lnTo>
                  <a:pt x="11744" y="52473"/>
                </a:lnTo>
                <a:lnTo>
                  <a:pt x="11404" y="52201"/>
                </a:lnTo>
                <a:lnTo>
                  <a:pt x="11133" y="51862"/>
                </a:lnTo>
                <a:lnTo>
                  <a:pt x="10929" y="51522"/>
                </a:lnTo>
                <a:lnTo>
                  <a:pt x="10794" y="51047"/>
                </a:lnTo>
                <a:lnTo>
                  <a:pt x="10726" y="50640"/>
                </a:lnTo>
                <a:lnTo>
                  <a:pt x="10794" y="50165"/>
                </a:lnTo>
                <a:lnTo>
                  <a:pt x="10929" y="49757"/>
                </a:lnTo>
                <a:lnTo>
                  <a:pt x="11133" y="49350"/>
                </a:lnTo>
                <a:lnTo>
                  <a:pt x="11404" y="49011"/>
                </a:lnTo>
                <a:lnTo>
                  <a:pt x="11744" y="48739"/>
                </a:lnTo>
                <a:lnTo>
                  <a:pt x="12083" y="48536"/>
                </a:lnTo>
                <a:lnTo>
                  <a:pt x="12558" y="48400"/>
                </a:lnTo>
                <a:lnTo>
                  <a:pt x="12966" y="48332"/>
                </a:lnTo>
                <a:close/>
                <a:moveTo>
                  <a:pt x="3938" y="679"/>
                </a:moveTo>
                <a:lnTo>
                  <a:pt x="3259" y="747"/>
                </a:lnTo>
                <a:lnTo>
                  <a:pt x="2648" y="951"/>
                </a:lnTo>
                <a:lnTo>
                  <a:pt x="2105" y="1222"/>
                </a:lnTo>
                <a:lnTo>
                  <a:pt x="1630" y="1629"/>
                </a:lnTo>
                <a:lnTo>
                  <a:pt x="1290" y="2105"/>
                </a:lnTo>
                <a:lnTo>
                  <a:pt x="951" y="2648"/>
                </a:lnTo>
                <a:lnTo>
                  <a:pt x="747" y="3259"/>
                </a:lnTo>
                <a:lnTo>
                  <a:pt x="747" y="3870"/>
                </a:lnTo>
                <a:lnTo>
                  <a:pt x="747" y="50776"/>
                </a:lnTo>
                <a:lnTo>
                  <a:pt x="747" y="51387"/>
                </a:lnTo>
                <a:lnTo>
                  <a:pt x="951" y="51997"/>
                </a:lnTo>
                <a:lnTo>
                  <a:pt x="1290" y="52541"/>
                </a:lnTo>
                <a:lnTo>
                  <a:pt x="1630" y="53016"/>
                </a:lnTo>
                <a:lnTo>
                  <a:pt x="2105" y="53423"/>
                </a:lnTo>
                <a:lnTo>
                  <a:pt x="2648" y="53695"/>
                </a:lnTo>
                <a:lnTo>
                  <a:pt x="3259" y="53898"/>
                </a:lnTo>
                <a:lnTo>
                  <a:pt x="3938" y="53966"/>
                </a:lnTo>
                <a:lnTo>
                  <a:pt x="22062" y="53966"/>
                </a:lnTo>
                <a:lnTo>
                  <a:pt x="22741" y="53898"/>
                </a:lnTo>
                <a:lnTo>
                  <a:pt x="23352" y="53695"/>
                </a:lnTo>
                <a:lnTo>
                  <a:pt x="23895" y="53423"/>
                </a:lnTo>
                <a:lnTo>
                  <a:pt x="24370" y="53016"/>
                </a:lnTo>
                <a:lnTo>
                  <a:pt x="24709" y="52541"/>
                </a:lnTo>
                <a:lnTo>
                  <a:pt x="25049" y="51997"/>
                </a:lnTo>
                <a:lnTo>
                  <a:pt x="25252" y="51387"/>
                </a:lnTo>
                <a:lnTo>
                  <a:pt x="25320" y="50776"/>
                </a:lnTo>
                <a:lnTo>
                  <a:pt x="25320" y="3870"/>
                </a:lnTo>
                <a:lnTo>
                  <a:pt x="25252" y="3259"/>
                </a:lnTo>
                <a:lnTo>
                  <a:pt x="25049" y="2648"/>
                </a:lnTo>
                <a:lnTo>
                  <a:pt x="24709" y="2105"/>
                </a:lnTo>
                <a:lnTo>
                  <a:pt x="24370" y="1629"/>
                </a:lnTo>
                <a:lnTo>
                  <a:pt x="23895" y="1222"/>
                </a:lnTo>
                <a:lnTo>
                  <a:pt x="23352" y="951"/>
                </a:lnTo>
                <a:lnTo>
                  <a:pt x="22741" y="747"/>
                </a:lnTo>
                <a:lnTo>
                  <a:pt x="22062" y="679"/>
                </a:lnTo>
                <a:close/>
                <a:moveTo>
                  <a:pt x="22062" y="543"/>
                </a:moveTo>
                <a:lnTo>
                  <a:pt x="22741" y="611"/>
                </a:lnTo>
                <a:lnTo>
                  <a:pt x="23419" y="815"/>
                </a:lnTo>
                <a:lnTo>
                  <a:pt x="23963" y="1086"/>
                </a:lnTo>
                <a:lnTo>
                  <a:pt x="24438" y="1494"/>
                </a:lnTo>
                <a:lnTo>
                  <a:pt x="24845" y="2037"/>
                </a:lnTo>
                <a:lnTo>
                  <a:pt x="25184" y="2580"/>
                </a:lnTo>
                <a:lnTo>
                  <a:pt x="25388" y="3191"/>
                </a:lnTo>
                <a:lnTo>
                  <a:pt x="25456" y="3870"/>
                </a:lnTo>
                <a:lnTo>
                  <a:pt x="25456" y="50776"/>
                </a:lnTo>
                <a:lnTo>
                  <a:pt x="25388" y="51454"/>
                </a:lnTo>
                <a:lnTo>
                  <a:pt x="25184" y="52065"/>
                </a:lnTo>
                <a:lnTo>
                  <a:pt x="24845" y="52676"/>
                </a:lnTo>
                <a:lnTo>
                  <a:pt x="24438" y="53151"/>
                </a:lnTo>
                <a:lnTo>
                  <a:pt x="23963" y="53559"/>
                </a:lnTo>
                <a:lnTo>
                  <a:pt x="23419" y="53898"/>
                </a:lnTo>
                <a:lnTo>
                  <a:pt x="22741" y="54102"/>
                </a:lnTo>
                <a:lnTo>
                  <a:pt x="22062" y="54170"/>
                </a:lnTo>
                <a:lnTo>
                  <a:pt x="3938" y="54170"/>
                </a:lnTo>
                <a:lnTo>
                  <a:pt x="3259" y="54102"/>
                </a:lnTo>
                <a:lnTo>
                  <a:pt x="2580" y="53898"/>
                </a:lnTo>
                <a:lnTo>
                  <a:pt x="2037" y="53559"/>
                </a:lnTo>
                <a:lnTo>
                  <a:pt x="1562" y="53151"/>
                </a:lnTo>
                <a:lnTo>
                  <a:pt x="1154" y="52676"/>
                </a:lnTo>
                <a:lnTo>
                  <a:pt x="815" y="52065"/>
                </a:lnTo>
                <a:lnTo>
                  <a:pt x="611" y="51454"/>
                </a:lnTo>
                <a:lnTo>
                  <a:pt x="543" y="50776"/>
                </a:lnTo>
                <a:lnTo>
                  <a:pt x="543" y="3870"/>
                </a:lnTo>
                <a:lnTo>
                  <a:pt x="611" y="3191"/>
                </a:lnTo>
                <a:lnTo>
                  <a:pt x="815" y="2580"/>
                </a:lnTo>
                <a:lnTo>
                  <a:pt x="1154" y="2037"/>
                </a:lnTo>
                <a:lnTo>
                  <a:pt x="1562" y="1494"/>
                </a:lnTo>
                <a:lnTo>
                  <a:pt x="2037" y="1086"/>
                </a:lnTo>
                <a:lnTo>
                  <a:pt x="2580" y="815"/>
                </a:lnTo>
                <a:lnTo>
                  <a:pt x="3259" y="611"/>
                </a:lnTo>
                <a:lnTo>
                  <a:pt x="3938" y="543"/>
                </a:lnTo>
                <a:close/>
                <a:moveTo>
                  <a:pt x="3938" y="0"/>
                </a:moveTo>
                <a:lnTo>
                  <a:pt x="3123" y="68"/>
                </a:lnTo>
                <a:lnTo>
                  <a:pt x="2444" y="272"/>
                </a:lnTo>
                <a:lnTo>
                  <a:pt x="1765" y="611"/>
                </a:lnTo>
                <a:lnTo>
                  <a:pt x="1154" y="1154"/>
                </a:lnTo>
                <a:lnTo>
                  <a:pt x="679" y="1697"/>
                </a:lnTo>
                <a:lnTo>
                  <a:pt x="272" y="2376"/>
                </a:lnTo>
                <a:lnTo>
                  <a:pt x="68" y="3123"/>
                </a:lnTo>
                <a:lnTo>
                  <a:pt x="0" y="3870"/>
                </a:lnTo>
                <a:lnTo>
                  <a:pt x="0" y="50776"/>
                </a:lnTo>
                <a:lnTo>
                  <a:pt x="68" y="51522"/>
                </a:lnTo>
                <a:lnTo>
                  <a:pt x="272" y="52269"/>
                </a:lnTo>
                <a:lnTo>
                  <a:pt x="679" y="52948"/>
                </a:lnTo>
                <a:lnTo>
                  <a:pt x="1154" y="53559"/>
                </a:lnTo>
                <a:lnTo>
                  <a:pt x="1765" y="54034"/>
                </a:lnTo>
                <a:lnTo>
                  <a:pt x="2444" y="54373"/>
                </a:lnTo>
                <a:lnTo>
                  <a:pt x="3123" y="54645"/>
                </a:lnTo>
                <a:lnTo>
                  <a:pt x="3938" y="54713"/>
                </a:lnTo>
                <a:lnTo>
                  <a:pt x="22062" y="54713"/>
                </a:lnTo>
                <a:lnTo>
                  <a:pt x="22876" y="54645"/>
                </a:lnTo>
                <a:lnTo>
                  <a:pt x="23555" y="54373"/>
                </a:lnTo>
                <a:lnTo>
                  <a:pt x="24234" y="54034"/>
                </a:lnTo>
                <a:lnTo>
                  <a:pt x="24845" y="53559"/>
                </a:lnTo>
                <a:lnTo>
                  <a:pt x="25320" y="52948"/>
                </a:lnTo>
                <a:lnTo>
                  <a:pt x="25727" y="52269"/>
                </a:lnTo>
                <a:lnTo>
                  <a:pt x="25931" y="51522"/>
                </a:lnTo>
                <a:lnTo>
                  <a:pt x="25999" y="50776"/>
                </a:lnTo>
                <a:lnTo>
                  <a:pt x="25999" y="3870"/>
                </a:lnTo>
                <a:lnTo>
                  <a:pt x="25931" y="3123"/>
                </a:lnTo>
                <a:lnTo>
                  <a:pt x="25727" y="2376"/>
                </a:lnTo>
                <a:lnTo>
                  <a:pt x="25320" y="1697"/>
                </a:lnTo>
                <a:lnTo>
                  <a:pt x="24845" y="1154"/>
                </a:lnTo>
                <a:lnTo>
                  <a:pt x="24234" y="611"/>
                </a:lnTo>
                <a:lnTo>
                  <a:pt x="23555" y="272"/>
                </a:lnTo>
                <a:lnTo>
                  <a:pt x="22876" y="68"/>
                </a:lnTo>
                <a:lnTo>
                  <a:pt x="22062" y="0"/>
                </a:lnTo>
                <a:close/>
              </a:path>
            </a:pathLst>
          </a:custGeom>
          <a:solidFill>
            <a:srgbClr val="114454"/>
          </a:solidFill>
          <a:ln w="19050" cap="flat" cmpd="sng">
            <a:solidFill>
              <a:srgbClr val="18637B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34"/>
          <p:cNvSpPr txBox="1">
            <a:spLocks noGrp="1"/>
          </p:cNvSpPr>
          <p:nvPr>
            <p:ph type="body" idx="4294967295"/>
          </p:nvPr>
        </p:nvSpPr>
        <p:spPr>
          <a:xfrm>
            <a:off x="1065900" y="162697"/>
            <a:ext cx="3506100" cy="102407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iPhone </a:t>
            </a:r>
            <a:r>
              <a:rPr lang="vi-VN" sz="1800" b="1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view</a:t>
            </a:r>
            <a:endParaRPr sz="1800" b="1" dirty="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18" name="Google Shape;418;p34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8" b="82979"/>
          <a:stretch/>
        </p:blipFill>
        <p:spPr>
          <a:xfrm>
            <a:off x="5779933" y="1186774"/>
            <a:ext cx="1524184" cy="275292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 Thuận lợi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Thời gian làm project khá thong thả.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Đội nhóm phối hợp khá ăn ý.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 thành viên nắm lượng kiến thức đủ để hoàn thành khối lượng công việc được giao.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Tài liệu nhiều trên mạng cùng với sự hướng dẫn tận tình của giảng viên.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Các nhóm bạn cũng rất nhiệt tình khi hỗ trợ sửa lỗi.</a:t>
            </a:r>
          </a:p>
        </p:txBody>
      </p:sp>
    </p:spTree>
    <p:extLst>
      <p:ext uri="{BB962C8B-B14F-4D97-AF65-F5344CB8AC3E}">
        <p14:creationId xmlns:p14="http://schemas.microsoft.com/office/powerpoint/2010/main" val="18097979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 Khó khăn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Khó khăn trong bước đầu cài đặt Laravel và tìm kiếm tài liệu</a:t>
            </a:r>
          </a:p>
          <a:p>
            <a:pPr marL="34290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Khó khăn trong bước đầu cài đặt Composer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Khó khăn trong mùa dịch nhất là càng về những tuần cuối. Vì không gặp trực tiếp để trao đổi được cũng như hỏi ý kiến tham khảo từ giảng viên.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Còn hạn chế trong việc tìm đọc tài liệu bằng tiếng anh.</a:t>
            </a:r>
          </a:p>
        </p:txBody>
      </p:sp>
    </p:spTree>
    <p:extLst>
      <p:ext uri="{BB962C8B-B14F-4D97-AF65-F5344CB8AC3E}">
        <p14:creationId xmlns:p14="http://schemas.microsoft.com/office/powerpoint/2010/main" val="31498181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4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/>
              <a:t>GIỚI THIỆU</a:t>
            </a:r>
            <a:endParaRPr sz="2000" dirty="0"/>
          </a:p>
        </p:txBody>
      </p:sp>
      <p:grpSp>
        <p:nvGrpSpPr>
          <p:cNvPr id="123" name="Google Shape;123;p14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24" name="Google Shape;124;p14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4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" name="Google Shape;130;p14"/>
          <p:cNvSpPr txBox="1"/>
          <p:nvPr/>
        </p:nvSpPr>
        <p:spPr>
          <a:xfrm>
            <a:off x="414500" y="1623387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vi-VN" sz="2000" b="1" dirty="0">
                <a:solidFill>
                  <a:schemeClr val="tx1"/>
                </a:solidFill>
                <a:highlight>
                  <a:srgbClr val="94BF6E"/>
                </a:highlight>
                <a:latin typeface="Nixie One"/>
                <a:ea typeface="Nixie One"/>
                <a:cs typeface="Nixie One"/>
                <a:sym typeface="Nixie One"/>
              </a:rPr>
              <a:t>3HP </a:t>
            </a:r>
            <a:r>
              <a:rPr lang="vi-VN" sz="2000" b="1">
                <a:solidFill>
                  <a:schemeClr val="tx1"/>
                </a:solidFill>
                <a:highlight>
                  <a:srgbClr val="94BF6E"/>
                </a:highlight>
                <a:latin typeface="Nixie One"/>
                <a:ea typeface="Nixie One"/>
                <a:cs typeface="Nixie One"/>
                <a:sym typeface="Nixie One"/>
              </a:rPr>
              <a:t>Shopping </a:t>
            </a: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Nixie One"/>
                <a:ea typeface="Nixie One"/>
                <a:cs typeface="Nixie One"/>
                <a:sym typeface="Nixie One"/>
              </a:rPr>
              <a:t>Wedsite</a:t>
            </a:r>
            <a:endParaRPr sz="2000" b="1" dirty="0">
              <a:solidFill>
                <a:schemeClr val="tx1"/>
              </a:solidFill>
              <a:highlight>
                <a:srgbClr val="94BF6E"/>
              </a:highlight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vi-VN" sz="1200" b="1" dirty="0">
                <a:solidFill>
                  <a:srgbClr val="114454"/>
                </a:solidFill>
                <a:latin typeface="Nixie One"/>
                <a:ea typeface="Nixie One"/>
                <a:cs typeface="Nixie One"/>
                <a:sym typeface="Nixie One"/>
              </a:rPr>
              <a:t>   </a:t>
            </a:r>
            <a:endParaRPr sz="1200" b="1" dirty="0">
              <a:solidFill>
                <a:srgbClr val="114454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133" name="Google Shape;133;p14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436521" y="2411604"/>
            <a:ext cx="861704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Là </a:t>
            </a: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một 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Website </a:t>
            </a: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bán 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hàng dựa trên ý tưởng tổng hợp nhiều nhãn hàng hàng thông dụng và những brand đang hot ở thời điểm hiện tại. Với đầy đủ các mặt hàng như: quần, áo, giày, dép, túi xách, nón và các phụ kiện khác, ...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vi-V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Được xây dựng bởi 3HP Information </a:t>
            </a: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Technology Team</a:t>
            </a:r>
            <a:r>
              <a:rPr lang="en-US" sz="1600">
                <a:latin typeface="Times New Roman" panose="02020603050405020304" pitchFamily="18" charset="0"/>
                <a:cs typeface="Times New Roman" panose="02020603050405020304" pitchFamily="18" charset="0"/>
              </a:rPr>
              <a:t> (Team 7)</a:t>
            </a: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gồm các thành viên</a:t>
            </a: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Cao Trung Hiếu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Lê Trung Hiếu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Cao Minh Hiếu</a:t>
            </a:r>
            <a:endParaRPr lang="en-US" sz="16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vi-VN" sz="1600">
                <a:latin typeface="Times New Roman" panose="02020603050405020304" pitchFamily="18" charset="0"/>
                <a:cs typeface="Times New Roman" panose="02020603050405020304" pitchFamily="18" charset="0"/>
              </a:rPr>
              <a:t>Trần </a:t>
            </a:r>
            <a:r>
              <a:rPr lang="vi-V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Hữu Phúc.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 Kết qua đạt được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Hoàn thành đồ án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Hoàn thành được tất cả các chức năng đã đề ra.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Hiểu rõ hơn về Laravel Framework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Rèn luyện kỹ năng đội nhóm.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Rèn luyện kỹ năng tiếng anh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Rèn luyện kỹ năng tự học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Rèn luyện kỹ năng tự tìm kiếm tài liệu học</a:t>
            </a:r>
            <a:endParaRPr lang="en-US" sz="180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Cải thiện mối quan hệ giữa các thành viên trong nhóm</a:t>
            </a:r>
          </a:p>
        </p:txBody>
      </p:sp>
    </p:spTree>
    <p:extLst>
      <p:ext uri="{BB962C8B-B14F-4D97-AF65-F5344CB8AC3E}">
        <p14:creationId xmlns:p14="http://schemas.microsoft.com/office/powerpoint/2010/main" val="1422868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p3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Credits</a:t>
            </a:r>
            <a:endParaRPr dirty="0"/>
          </a:p>
        </p:txBody>
      </p:sp>
      <p:sp>
        <p:nvSpPr>
          <p:cNvPr id="446" name="Google Shape;446;p38"/>
          <p:cNvSpPr txBox="1">
            <a:spLocks noGrp="1"/>
          </p:cNvSpPr>
          <p:nvPr>
            <p:ph type="body" idx="1"/>
          </p:nvPr>
        </p:nvSpPr>
        <p:spPr>
          <a:xfrm>
            <a:off x="1146025" y="2221750"/>
            <a:ext cx="7540800" cy="270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sz="2400" dirty="0"/>
              <a:t>Special thanks to all </a:t>
            </a:r>
            <a:r>
              <a:rPr lang="vi-VN" sz="2400" dirty="0"/>
              <a:t>member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</a:pPr>
            <a:r>
              <a:rPr lang="vi-VN" sz="2400" dirty="0"/>
              <a:t>Leader</a:t>
            </a:r>
            <a:r>
              <a:rPr lang="en" sz="2400" dirty="0"/>
              <a:t> by </a:t>
            </a:r>
            <a:r>
              <a:rPr lang="vi-VN" sz="2400" u="sng" dirty="0"/>
              <a:t>Cao Trung Hiếu</a:t>
            </a:r>
            <a:endParaRPr sz="2400" dirty="0"/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vi-VN" sz="2400" dirty="0"/>
              <a:t>Coder </a:t>
            </a:r>
            <a:r>
              <a:rPr lang="vi-VN" sz="2400" u="sng" dirty="0"/>
              <a:t>Lê Trung Hiếu</a:t>
            </a:r>
            <a:r>
              <a:rPr lang="vi-VN" sz="2400" dirty="0"/>
              <a:t> &amp; </a:t>
            </a:r>
            <a:r>
              <a:rPr lang="vi-VN" sz="2400" u="sng" dirty="0"/>
              <a:t>Trần Hữu Phúc</a:t>
            </a:r>
          </a:p>
          <a:p>
            <a:pPr indent="-381000">
              <a:lnSpc>
                <a:spcPct val="115000"/>
              </a:lnSpc>
              <a:spcBef>
                <a:spcPts val="0"/>
              </a:spcBef>
              <a:buSzPts val="2400"/>
            </a:pPr>
            <a:r>
              <a:rPr lang="vi-VN" sz="2400" dirty="0"/>
              <a:t>Design</a:t>
            </a:r>
            <a:r>
              <a:rPr lang="en" sz="2400" dirty="0"/>
              <a:t> by </a:t>
            </a:r>
            <a:r>
              <a:rPr lang="vi-VN" sz="2400" u="sng" dirty="0"/>
              <a:t>Cao Minh Hiếu</a:t>
            </a:r>
          </a:p>
          <a:p>
            <a:pPr marL="45720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endParaRPr sz="2400" dirty="0"/>
          </a:p>
        </p:txBody>
      </p:sp>
      <p:sp>
        <p:nvSpPr>
          <p:cNvPr id="447" name="Google Shape;447;p38"/>
          <p:cNvSpPr/>
          <p:nvPr/>
        </p:nvSpPr>
        <p:spPr>
          <a:xfrm>
            <a:off x="384312" y="911602"/>
            <a:ext cx="297381" cy="266947"/>
          </a:xfrm>
          <a:custGeom>
            <a:avLst/>
            <a:gdLst/>
            <a:ahLst/>
            <a:cxnLst/>
            <a:rect l="l" t="t" r="r" b="b"/>
            <a:pathLst>
              <a:path w="16660" h="14955" fill="none" extrusionOk="0">
                <a:moveTo>
                  <a:pt x="12373" y="1"/>
                </a:moveTo>
                <a:lnTo>
                  <a:pt x="12373" y="1"/>
                </a:lnTo>
                <a:lnTo>
                  <a:pt x="12032" y="1"/>
                </a:lnTo>
                <a:lnTo>
                  <a:pt x="11691" y="49"/>
                </a:lnTo>
                <a:lnTo>
                  <a:pt x="11350" y="123"/>
                </a:lnTo>
                <a:lnTo>
                  <a:pt x="11033" y="196"/>
                </a:lnTo>
                <a:lnTo>
                  <a:pt x="10716" y="317"/>
                </a:lnTo>
                <a:lnTo>
                  <a:pt x="10424" y="464"/>
                </a:lnTo>
                <a:lnTo>
                  <a:pt x="10132" y="610"/>
                </a:lnTo>
                <a:lnTo>
                  <a:pt x="9864" y="804"/>
                </a:lnTo>
                <a:lnTo>
                  <a:pt x="9620" y="999"/>
                </a:lnTo>
                <a:lnTo>
                  <a:pt x="9377" y="1219"/>
                </a:lnTo>
                <a:lnTo>
                  <a:pt x="9158" y="1462"/>
                </a:lnTo>
                <a:lnTo>
                  <a:pt x="8939" y="1706"/>
                </a:lnTo>
                <a:lnTo>
                  <a:pt x="8768" y="1974"/>
                </a:lnTo>
                <a:lnTo>
                  <a:pt x="8598" y="2266"/>
                </a:lnTo>
                <a:lnTo>
                  <a:pt x="8451" y="2558"/>
                </a:lnTo>
                <a:lnTo>
                  <a:pt x="8330" y="2850"/>
                </a:lnTo>
                <a:lnTo>
                  <a:pt x="8330" y="2850"/>
                </a:lnTo>
                <a:lnTo>
                  <a:pt x="8208" y="2558"/>
                </a:lnTo>
                <a:lnTo>
                  <a:pt x="8062" y="2266"/>
                </a:lnTo>
                <a:lnTo>
                  <a:pt x="7891" y="1974"/>
                </a:lnTo>
                <a:lnTo>
                  <a:pt x="7721" y="1706"/>
                </a:lnTo>
                <a:lnTo>
                  <a:pt x="7502" y="1462"/>
                </a:lnTo>
                <a:lnTo>
                  <a:pt x="7282" y="1219"/>
                </a:lnTo>
                <a:lnTo>
                  <a:pt x="7039" y="999"/>
                </a:lnTo>
                <a:lnTo>
                  <a:pt x="6795" y="804"/>
                </a:lnTo>
                <a:lnTo>
                  <a:pt x="6527" y="610"/>
                </a:lnTo>
                <a:lnTo>
                  <a:pt x="6235" y="464"/>
                </a:lnTo>
                <a:lnTo>
                  <a:pt x="5943" y="317"/>
                </a:lnTo>
                <a:lnTo>
                  <a:pt x="5626" y="196"/>
                </a:lnTo>
                <a:lnTo>
                  <a:pt x="5310" y="123"/>
                </a:lnTo>
                <a:lnTo>
                  <a:pt x="4969" y="49"/>
                </a:lnTo>
                <a:lnTo>
                  <a:pt x="4628" y="1"/>
                </a:lnTo>
                <a:lnTo>
                  <a:pt x="4287" y="1"/>
                </a:lnTo>
                <a:lnTo>
                  <a:pt x="4287" y="1"/>
                </a:lnTo>
                <a:lnTo>
                  <a:pt x="3848" y="25"/>
                </a:lnTo>
                <a:lnTo>
                  <a:pt x="3434" y="74"/>
                </a:lnTo>
                <a:lnTo>
                  <a:pt x="3020" y="196"/>
                </a:lnTo>
                <a:lnTo>
                  <a:pt x="2606" y="342"/>
                </a:lnTo>
                <a:lnTo>
                  <a:pt x="2241" y="512"/>
                </a:lnTo>
                <a:lnTo>
                  <a:pt x="1900" y="731"/>
                </a:lnTo>
                <a:lnTo>
                  <a:pt x="1559" y="975"/>
                </a:lnTo>
                <a:lnTo>
                  <a:pt x="1267" y="1243"/>
                </a:lnTo>
                <a:lnTo>
                  <a:pt x="974" y="1560"/>
                </a:lnTo>
                <a:lnTo>
                  <a:pt x="731" y="1876"/>
                </a:lnTo>
                <a:lnTo>
                  <a:pt x="512" y="2241"/>
                </a:lnTo>
                <a:lnTo>
                  <a:pt x="341" y="2607"/>
                </a:lnTo>
                <a:lnTo>
                  <a:pt x="195" y="2996"/>
                </a:lnTo>
                <a:lnTo>
                  <a:pt x="98" y="3410"/>
                </a:lnTo>
                <a:lnTo>
                  <a:pt x="25" y="3849"/>
                </a:lnTo>
                <a:lnTo>
                  <a:pt x="0" y="4287"/>
                </a:lnTo>
                <a:lnTo>
                  <a:pt x="0" y="4287"/>
                </a:lnTo>
                <a:lnTo>
                  <a:pt x="0" y="4580"/>
                </a:lnTo>
                <a:lnTo>
                  <a:pt x="25" y="4872"/>
                </a:lnTo>
                <a:lnTo>
                  <a:pt x="122" y="5432"/>
                </a:lnTo>
                <a:lnTo>
                  <a:pt x="244" y="5992"/>
                </a:lnTo>
                <a:lnTo>
                  <a:pt x="439" y="6528"/>
                </a:lnTo>
                <a:lnTo>
                  <a:pt x="658" y="7039"/>
                </a:lnTo>
                <a:lnTo>
                  <a:pt x="926" y="7526"/>
                </a:lnTo>
                <a:lnTo>
                  <a:pt x="1194" y="7989"/>
                </a:lnTo>
                <a:lnTo>
                  <a:pt x="1510" y="8452"/>
                </a:lnTo>
                <a:lnTo>
                  <a:pt x="1851" y="8890"/>
                </a:lnTo>
                <a:lnTo>
                  <a:pt x="2192" y="9304"/>
                </a:lnTo>
                <a:lnTo>
                  <a:pt x="2558" y="9718"/>
                </a:lnTo>
                <a:lnTo>
                  <a:pt x="2923" y="10108"/>
                </a:lnTo>
                <a:lnTo>
                  <a:pt x="3629" y="10839"/>
                </a:lnTo>
                <a:lnTo>
                  <a:pt x="4287" y="11496"/>
                </a:lnTo>
                <a:lnTo>
                  <a:pt x="4287" y="11496"/>
                </a:lnTo>
                <a:lnTo>
                  <a:pt x="4847" y="12032"/>
                </a:lnTo>
                <a:lnTo>
                  <a:pt x="5480" y="12592"/>
                </a:lnTo>
                <a:lnTo>
                  <a:pt x="6820" y="13737"/>
                </a:lnTo>
                <a:lnTo>
                  <a:pt x="7891" y="14614"/>
                </a:lnTo>
                <a:lnTo>
                  <a:pt x="8330" y="14955"/>
                </a:lnTo>
                <a:lnTo>
                  <a:pt x="8330" y="14955"/>
                </a:lnTo>
                <a:lnTo>
                  <a:pt x="8768" y="14614"/>
                </a:lnTo>
                <a:lnTo>
                  <a:pt x="9815" y="13761"/>
                </a:lnTo>
                <a:lnTo>
                  <a:pt x="11155" y="12617"/>
                </a:lnTo>
                <a:lnTo>
                  <a:pt x="11788" y="12056"/>
                </a:lnTo>
                <a:lnTo>
                  <a:pt x="12373" y="11496"/>
                </a:lnTo>
                <a:lnTo>
                  <a:pt x="12373" y="11496"/>
                </a:lnTo>
                <a:lnTo>
                  <a:pt x="13030" y="10839"/>
                </a:lnTo>
                <a:lnTo>
                  <a:pt x="13736" y="10108"/>
                </a:lnTo>
                <a:lnTo>
                  <a:pt x="14102" y="9718"/>
                </a:lnTo>
                <a:lnTo>
                  <a:pt x="14467" y="9304"/>
                </a:lnTo>
                <a:lnTo>
                  <a:pt x="14808" y="8890"/>
                </a:lnTo>
                <a:lnTo>
                  <a:pt x="15149" y="8452"/>
                </a:lnTo>
                <a:lnTo>
                  <a:pt x="15466" y="7989"/>
                </a:lnTo>
                <a:lnTo>
                  <a:pt x="15734" y="7526"/>
                </a:lnTo>
                <a:lnTo>
                  <a:pt x="16001" y="7039"/>
                </a:lnTo>
                <a:lnTo>
                  <a:pt x="16221" y="6528"/>
                </a:lnTo>
                <a:lnTo>
                  <a:pt x="16416" y="5992"/>
                </a:lnTo>
                <a:lnTo>
                  <a:pt x="16537" y="5432"/>
                </a:lnTo>
                <a:lnTo>
                  <a:pt x="16635" y="4872"/>
                </a:lnTo>
                <a:lnTo>
                  <a:pt x="16659" y="4580"/>
                </a:lnTo>
                <a:lnTo>
                  <a:pt x="16659" y="4287"/>
                </a:lnTo>
                <a:lnTo>
                  <a:pt x="16659" y="4287"/>
                </a:lnTo>
                <a:lnTo>
                  <a:pt x="16635" y="3849"/>
                </a:lnTo>
                <a:lnTo>
                  <a:pt x="16562" y="3410"/>
                </a:lnTo>
                <a:lnTo>
                  <a:pt x="16464" y="2996"/>
                </a:lnTo>
                <a:lnTo>
                  <a:pt x="16318" y="2607"/>
                </a:lnTo>
                <a:lnTo>
                  <a:pt x="16148" y="2241"/>
                </a:lnTo>
                <a:lnTo>
                  <a:pt x="15928" y="1876"/>
                </a:lnTo>
                <a:lnTo>
                  <a:pt x="15685" y="1560"/>
                </a:lnTo>
                <a:lnTo>
                  <a:pt x="15393" y="1243"/>
                </a:lnTo>
                <a:lnTo>
                  <a:pt x="15100" y="975"/>
                </a:lnTo>
                <a:lnTo>
                  <a:pt x="14759" y="731"/>
                </a:lnTo>
                <a:lnTo>
                  <a:pt x="14418" y="512"/>
                </a:lnTo>
                <a:lnTo>
                  <a:pt x="14053" y="342"/>
                </a:lnTo>
                <a:lnTo>
                  <a:pt x="13639" y="196"/>
                </a:lnTo>
                <a:lnTo>
                  <a:pt x="13225" y="74"/>
                </a:lnTo>
                <a:lnTo>
                  <a:pt x="12811" y="25"/>
                </a:lnTo>
                <a:lnTo>
                  <a:pt x="12373" y="1"/>
                </a:lnTo>
                <a:lnTo>
                  <a:pt x="12373" y="1"/>
                </a:lnTo>
                <a:close/>
              </a:path>
            </a:pathLst>
          </a:cu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3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37"/>
          <p:cNvSpPr txBox="1">
            <a:spLocks noGrp="1"/>
          </p:cNvSpPr>
          <p:nvPr>
            <p:ph type="subTitle" idx="4294967295"/>
          </p:nvPr>
        </p:nvSpPr>
        <p:spPr>
          <a:xfrm>
            <a:off x="685800" y="505225"/>
            <a:ext cx="7884600" cy="381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rPr>
              <a:t>THANKS!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For Follow Us ^^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 b="1">
                <a:solidFill>
                  <a:schemeClr val="lt1"/>
                </a:solidFill>
                <a:latin typeface="Roboto Slab"/>
                <a:ea typeface="Roboto Slab"/>
                <a:sym typeface="Roboto Slab"/>
              </a:rPr>
              <a:t>@ “Have a good day for you !”</a:t>
            </a:r>
            <a:endParaRPr sz="3600" b="1" dirty="0">
              <a:solidFill>
                <a:srgbClr val="FFFFFF"/>
              </a:solidFill>
            </a:endParaRPr>
          </a:p>
        </p:txBody>
      </p:sp>
      <p:sp>
        <p:nvSpPr>
          <p:cNvPr id="440" name="Google Shape;440;p37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52467" y="354566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Nixie One"/>
                <a:ea typeface="Nixie One"/>
                <a:cs typeface="Nixie One"/>
                <a:sym typeface="Nixie One"/>
              </a:rPr>
              <a:t>Database</a:t>
            </a:r>
            <a:endParaRPr sz="1200" b="1" dirty="0">
              <a:solidFill>
                <a:srgbClr val="114454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88A12B-F687-4584-81F5-049CE6B8A713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98150" y="951865"/>
            <a:ext cx="8593382" cy="386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9059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52467" y="57201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5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Sơ đồ Use Case</a:t>
            </a:r>
            <a:endParaRPr sz="25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ACE4721-C3C4-4BE8-9D39-FFEB37FC54D3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150" y="1020420"/>
            <a:ext cx="8639064" cy="3239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0758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5"/>
          <p:cNvSpPr txBox="1">
            <a:spLocks noGrp="1"/>
          </p:cNvSpPr>
          <p:nvPr>
            <p:ph type="title" idx="4294967295"/>
          </p:nvPr>
        </p:nvSpPr>
        <p:spPr>
          <a:xfrm>
            <a:off x="387475" y="366857"/>
            <a:ext cx="2758800" cy="8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124057"/>
                </a:solidFill>
              </a:rPr>
              <a:t>Các loại người dùng</a:t>
            </a:r>
            <a:endParaRPr dirty="0">
              <a:solidFill>
                <a:srgbClr val="124057"/>
              </a:solidFill>
            </a:endParaRPr>
          </a:p>
        </p:txBody>
      </p:sp>
      <p:sp>
        <p:nvSpPr>
          <p:cNvPr id="267" name="Google Shape;267;p25"/>
          <p:cNvSpPr/>
          <p:nvPr/>
        </p:nvSpPr>
        <p:spPr>
          <a:xfrm>
            <a:off x="3759031" y="3003935"/>
            <a:ext cx="3488400" cy="749700"/>
          </a:xfrm>
          <a:prstGeom prst="homePlate">
            <a:avLst>
              <a:gd name="adj" fmla="val 35440"/>
            </a:avLst>
          </a:prstGeom>
          <a:solidFill>
            <a:srgbClr val="3B8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8" name="Google Shape;268;p25"/>
          <p:cNvSpPr/>
          <p:nvPr/>
        </p:nvSpPr>
        <p:spPr>
          <a:xfrm>
            <a:off x="3759030" y="2258772"/>
            <a:ext cx="2227500" cy="749700"/>
          </a:xfrm>
          <a:prstGeom prst="homePlate">
            <a:avLst>
              <a:gd name="adj" fmla="val 35440"/>
            </a:avLst>
          </a:prstGeom>
          <a:solidFill>
            <a:srgbClr val="1657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69" name="Google Shape;269;p25"/>
          <p:cNvSpPr/>
          <p:nvPr/>
        </p:nvSpPr>
        <p:spPr>
          <a:xfrm>
            <a:off x="3759031" y="1508916"/>
            <a:ext cx="2554800" cy="749700"/>
          </a:xfrm>
          <a:prstGeom prst="homePlate">
            <a:avLst>
              <a:gd name="adj" fmla="val 35440"/>
            </a:avLst>
          </a:prstGeom>
          <a:solidFill>
            <a:srgbClr val="94BF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70" name="Google Shape;270;p25"/>
          <p:cNvSpPr/>
          <p:nvPr/>
        </p:nvSpPr>
        <p:spPr>
          <a:xfrm>
            <a:off x="2898403" y="1289771"/>
            <a:ext cx="882600" cy="954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3" y="0"/>
                </a:moveTo>
                <a:lnTo>
                  <a:pt x="120000" y="25236"/>
                </a:lnTo>
                <a:lnTo>
                  <a:pt x="120000" y="120000"/>
                </a:lnTo>
                <a:lnTo>
                  <a:pt x="311" y="103519"/>
                </a:lnTo>
                <a:cubicBezTo>
                  <a:pt x="497" y="69012"/>
                  <a:pt x="-151" y="34506"/>
                  <a:pt x="33" y="0"/>
                </a:cubicBezTo>
                <a:close/>
              </a:path>
            </a:pathLst>
          </a:custGeom>
          <a:solidFill>
            <a:srgbClr val="87AF64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25"/>
          <p:cNvSpPr/>
          <p:nvPr/>
        </p:nvSpPr>
        <p:spPr>
          <a:xfrm>
            <a:off x="2892403" y="2131252"/>
            <a:ext cx="888600" cy="8802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52" y="0"/>
                </a:moveTo>
                <a:lnTo>
                  <a:pt x="120000" y="17302"/>
                </a:lnTo>
                <a:lnTo>
                  <a:pt x="120000" y="119999"/>
                </a:lnTo>
                <a:lnTo>
                  <a:pt x="0" y="120000"/>
                </a:lnTo>
                <a:cubicBezTo>
                  <a:pt x="184" y="79999"/>
                  <a:pt x="368" y="40000"/>
                  <a:pt x="552" y="0"/>
                </a:cubicBezTo>
                <a:close/>
              </a:path>
            </a:pathLst>
          </a:custGeom>
          <a:solidFill>
            <a:srgbClr val="0F3D38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25"/>
          <p:cNvSpPr/>
          <p:nvPr/>
        </p:nvSpPr>
        <p:spPr>
          <a:xfrm rot="10800000" flipH="1">
            <a:off x="2892221" y="3007612"/>
            <a:ext cx="888900" cy="87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577" y="0"/>
                </a:moveTo>
                <a:lnTo>
                  <a:pt x="120000" y="17383"/>
                </a:lnTo>
                <a:lnTo>
                  <a:pt x="120000" y="120000"/>
                </a:lnTo>
                <a:lnTo>
                  <a:pt x="24" y="120000"/>
                </a:lnTo>
                <a:cubicBezTo>
                  <a:pt x="-159" y="80000"/>
                  <a:pt x="761" y="40000"/>
                  <a:pt x="577" y="0"/>
                </a:cubicBezTo>
                <a:close/>
              </a:path>
            </a:pathLst>
          </a:custGeom>
          <a:solidFill>
            <a:srgbClr val="2E6E4B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5"/>
          <p:cNvSpPr/>
          <p:nvPr/>
        </p:nvSpPr>
        <p:spPr>
          <a:xfrm flipH="1">
            <a:off x="2018279" y="2127156"/>
            <a:ext cx="882900" cy="876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80" y="0"/>
                </a:moveTo>
                <a:lnTo>
                  <a:pt x="120000" y="17383"/>
                </a:lnTo>
                <a:lnTo>
                  <a:pt x="120000" y="120000"/>
                </a:lnTo>
                <a:lnTo>
                  <a:pt x="80" y="119999"/>
                </a:lnTo>
                <a:cubicBezTo>
                  <a:pt x="-197" y="79999"/>
                  <a:pt x="358" y="40000"/>
                  <a:pt x="80" y="0"/>
                </a:cubicBezTo>
                <a:close/>
              </a:path>
            </a:pathLst>
          </a:custGeom>
          <a:solidFill>
            <a:srgbClr val="16575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25"/>
          <p:cNvSpPr/>
          <p:nvPr/>
        </p:nvSpPr>
        <p:spPr>
          <a:xfrm flipH="1">
            <a:off x="2016085" y="1314437"/>
            <a:ext cx="886800" cy="939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33" y="0"/>
                </a:moveTo>
                <a:lnTo>
                  <a:pt x="120000" y="25359"/>
                </a:lnTo>
                <a:lnTo>
                  <a:pt x="120000" y="120000"/>
                </a:lnTo>
                <a:lnTo>
                  <a:pt x="310" y="104052"/>
                </a:lnTo>
                <a:cubicBezTo>
                  <a:pt x="495" y="69019"/>
                  <a:pt x="-151" y="35032"/>
                  <a:pt x="33" y="0"/>
                </a:cubicBezTo>
                <a:close/>
              </a:path>
            </a:pathLst>
          </a:custGeom>
          <a:solidFill>
            <a:srgbClr val="94BF6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5"/>
          <p:cNvSpPr/>
          <p:nvPr/>
        </p:nvSpPr>
        <p:spPr>
          <a:xfrm rot="10800000">
            <a:off x="2021437" y="3003323"/>
            <a:ext cx="877500" cy="872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120000" y="120000"/>
                </a:moveTo>
                <a:lnTo>
                  <a:pt x="54" y="120000"/>
                </a:lnTo>
                <a:cubicBezTo>
                  <a:pt x="240" y="79812"/>
                  <a:pt x="-132" y="40187"/>
                  <a:pt x="53" y="0"/>
                </a:cubicBezTo>
                <a:lnTo>
                  <a:pt x="120000" y="16766"/>
                </a:lnTo>
                <a:close/>
              </a:path>
            </a:pathLst>
          </a:custGeom>
          <a:solidFill>
            <a:srgbClr val="3B8D6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5"/>
          <p:cNvSpPr/>
          <p:nvPr/>
        </p:nvSpPr>
        <p:spPr>
          <a:xfrm>
            <a:off x="1985550" y="1413550"/>
            <a:ext cx="477600" cy="32904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5"/>
          <p:cNvSpPr txBox="1"/>
          <p:nvPr/>
        </p:nvSpPr>
        <p:spPr>
          <a:xfrm>
            <a:off x="3878923" y="1654200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01</a:t>
            </a:r>
            <a:endParaRPr sz="2400"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280" name="Google Shape;280;p25"/>
          <p:cNvCxnSpPr/>
          <p:nvPr/>
        </p:nvCxnSpPr>
        <p:spPr>
          <a:xfrm>
            <a:off x="4475989" y="1682588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1" name="Google Shape;281;p25"/>
          <p:cNvSpPr txBox="1"/>
          <p:nvPr/>
        </p:nvSpPr>
        <p:spPr>
          <a:xfrm>
            <a:off x="4531748" y="1667625"/>
            <a:ext cx="1873877" cy="4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Admin User</a:t>
            </a:r>
            <a:endParaRPr lang="en-US" sz="200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282" name="Google Shape;282;p25"/>
          <p:cNvSpPr txBox="1"/>
          <p:nvPr/>
        </p:nvSpPr>
        <p:spPr>
          <a:xfrm>
            <a:off x="3878949" y="2391975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02</a:t>
            </a:r>
            <a:endParaRPr sz="2400" b="1"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283" name="Google Shape;283;p25"/>
          <p:cNvCxnSpPr/>
          <p:nvPr/>
        </p:nvCxnSpPr>
        <p:spPr>
          <a:xfrm>
            <a:off x="4475988" y="2420358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4" name="Google Shape;284;p25"/>
          <p:cNvSpPr txBox="1"/>
          <p:nvPr/>
        </p:nvSpPr>
        <p:spPr>
          <a:xfrm>
            <a:off x="4531759" y="2156310"/>
            <a:ext cx="1385100" cy="8740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bg1"/>
                </a:solidFill>
                <a:latin typeface="Nixie One"/>
                <a:ea typeface="Nixie One"/>
                <a:cs typeface="Nixie One"/>
                <a:sym typeface="Nixie One"/>
              </a:rPr>
              <a:t>Logged in User</a:t>
            </a:r>
            <a:endParaRPr sz="2000" dirty="0">
              <a:solidFill>
                <a:schemeClr val="bg1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285" name="Google Shape;285;p25"/>
          <p:cNvSpPr txBox="1"/>
          <p:nvPr/>
        </p:nvSpPr>
        <p:spPr>
          <a:xfrm>
            <a:off x="3878948" y="3151000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03</a:t>
            </a:r>
            <a:endParaRPr sz="2400"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286" name="Google Shape;286;p25"/>
          <p:cNvCxnSpPr/>
          <p:nvPr/>
        </p:nvCxnSpPr>
        <p:spPr>
          <a:xfrm>
            <a:off x="4475988" y="3179384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87" name="Google Shape;287;p25"/>
          <p:cNvSpPr txBox="1"/>
          <p:nvPr/>
        </p:nvSpPr>
        <p:spPr>
          <a:xfrm>
            <a:off x="4531758" y="3094313"/>
            <a:ext cx="2715671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Not Logged in User</a:t>
            </a:r>
            <a:endParaRPr sz="2000" dirty="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288" name="Google Shape;288;p25"/>
          <p:cNvSpPr txBox="1"/>
          <p:nvPr/>
        </p:nvSpPr>
        <p:spPr>
          <a:xfrm>
            <a:off x="3878949" y="3881600"/>
            <a:ext cx="596700" cy="44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i="0" u="none" strike="noStrike" cap="none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04</a:t>
            </a:r>
            <a:endParaRPr sz="2400" b="1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cxnSp>
        <p:nvCxnSpPr>
          <p:cNvPr id="289" name="Google Shape;289;p25"/>
          <p:cNvCxnSpPr/>
          <p:nvPr/>
        </p:nvCxnSpPr>
        <p:spPr>
          <a:xfrm>
            <a:off x="4475986" y="3909976"/>
            <a:ext cx="0" cy="393000"/>
          </a:xfrm>
          <a:prstGeom prst="straightConnector1">
            <a:avLst/>
          </a:prstGeom>
          <a:noFill/>
          <a:ln w="9525" cap="rnd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90" name="Google Shape;290;p25"/>
          <p:cNvSpPr txBox="1"/>
          <p:nvPr/>
        </p:nvSpPr>
        <p:spPr>
          <a:xfrm>
            <a:off x="4531757" y="3826146"/>
            <a:ext cx="1385100" cy="5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833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 i="0" u="none" strike="noStrike" cap="none" dirty="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Text Title</a:t>
            </a:r>
            <a:endParaRPr dirty="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1000" dirty="0">
                <a:solidFill>
                  <a:schemeClr val="lt1"/>
                </a:solidFill>
                <a:latin typeface="Nixie One"/>
                <a:ea typeface="Nixie One"/>
                <a:cs typeface="Nixie One"/>
                <a:sym typeface="Nixie One"/>
              </a:rPr>
              <a:t>..</a:t>
            </a:r>
            <a:endParaRPr sz="1000" dirty="0">
              <a:solidFill>
                <a:srgbClr val="FFFFFF"/>
              </a:solidFill>
              <a:latin typeface="Nixie One"/>
              <a:ea typeface="Nixie One"/>
              <a:cs typeface="Nixie One"/>
              <a:sym typeface="Nixie One"/>
            </a:endParaRPr>
          </a:p>
        </p:txBody>
      </p:sp>
      <p:sp>
        <p:nvSpPr>
          <p:cNvPr id="291" name="Google Shape;291;p25"/>
          <p:cNvSpPr/>
          <p:nvPr/>
        </p:nvSpPr>
        <p:spPr>
          <a:xfrm flipH="1">
            <a:off x="3787126" y="1509779"/>
            <a:ext cx="91800" cy="2978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115785"/>
                </a:moveTo>
                <a:lnTo>
                  <a:pt x="0" y="3719"/>
                </a:lnTo>
                <a:lnTo>
                  <a:pt x="120000" y="0"/>
                </a:lnTo>
                <a:lnTo>
                  <a:pt x="120000" y="120000"/>
                </a:lnTo>
                <a:lnTo>
                  <a:pt x="0" y="115785"/>
                </a:lnTo>
                <a:close/>
              </a:path>
            </a:pathLst>
          </a:custGeom>
          <a:gradFill>
            <a:gsLst>
              <a:gs pos="0">
                <a:srgbClr val="FFFFFF">
                  <a:alpha val="9803"/>
                </a:srgbClr>
              </a:gs>
              <a:gs pos="100000">
                <a:srgbClr val="FFFFFF">
                  <a:alpha val="24705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04" name="Google Shape;304;p25"/>
          <p:cNvGrpSpPr/>
          <p:nvPr/>
        </p:nvGrpSpPr>
        <p:grpSpPr>
          <a:xfrm>
            <a:off x="3199432" y="4046966"/>
            <a:ext cx="305199" cy="319997"/>
            <a:chOff x="5961125" y="1623900"/>
            <a:chExt cx="427450" cy="448175"/>
          </a:xfrm>
        </p:grpSpPr>
        <p:sp>
          <p:nvSpPr>
            <p:cNvPr id="305" name="Google Shape;305;p25"/>
            <p:cNvSpPr/>
            <p:nvPr/>
          </p:nvSpPr>
          <p:spPr>
            <a:xfrm>
              <a:off x="5961125" y="1678700"/>
              <a:ext cx="376925" cy="376925"/>
            </a:xfrm>
            <a:custGeom>
              <a:avLst/>
              <a:gdLst/>
              <a:ahLst/>
              <a:cxnLst/>
              <a:rect l="l" t="t" r="r" b="b"/>
              <a:pathLst>
                <a:path w="15077" h="15077" fill="none" extrusionOk="0">
                  <a:moveTo>
                    <a:pt x="11813" y="1340"/>
                  </a:moveTo>
                  <a:lnTo>
                    <a:pt x="11813" y="1340"/>
                  </a:lnTo>
                  <a:lnTo>
                    <a:pt x="11350" y="1024"/>
                  </a:lnTo>
                  <a:lnTo>
                    <a:pt x="10863" y="780"/>
                  </a:lnTo>
                  <a:lnTo>
                    <a:pt x="10351" y="537"/>
                  </a:lnTo>
                  <a:lnTo>
                    <a:pt x="9816" y="342"/>
                  </a:lnTo>
                  <a:lnTo>
                    <a:pt x="9280" y="196"/>
                  </a:lnTo>
                  <a:lnTo>
                    <a:pt x="8720" y="98"/>
                  </a:lnTo>
                  <a:lnTo>
                    <a:pt x="8135" y="25"/>
                  </a:lnTo>
                  <a:lnTo>
                    <a:pt x="7551" y="1"/>
                  </a:lnTo>
                  <a:lnTo>
                    <a:pt x="7551" y="1"/>
                  </a:lnTo>
                  <a:lnTo>
                    <a:pt x="7161" y="1"/>
                  </a:lnTo>
                  <a:lnTo>
                    <a:pt x="6771" y="50"/>
                  </a:lnTo>
                  <a:lnTo>
                    <a:pt x="6406" y="98"/>
                  </a:lnTo>
                  <a:lnTo>
                    <a:pt x="6041" y="147"/>
                  </a:lnTo>
                  <a:lnTo>
                    <a:pt x="5675" y="244"/>
                  </a:lnTo>
                  <a:lnTo>
                    <a:pt x="5310" y="342"/>
                  </a:lnTo>
                  <a:lnTo>
                    <a:pt x="4969" y="464"/>
                  </a:lnTo>
                  <a:lnTo>
                    <a:pt x="4628" y="585"/>
                  </a:lnTo>
                  <a:lnTo>
                    <a:pt x="4287" y="731"/>
                  </a:lnTo>
                  <a:lnTo>
                    <a:pt x="3970" y="902"/>
                  </a:lnTo>
                  <a:lnTo>
                    <a:pt x="3654" y="1097"/>
                  </a:lnTo>
                  <a:lnTo>
                    <a:pt x="3337" y="1292"/>
                  </a:lnTo>
                  <a:lnTo>
                    <a:pt x="3045" y="1486"/>
                  </a:lnTo>
                  <a:lnTo>
                    <a:pt x="2753" y="1730"/>
                  </a:lnTo>
                  <a:lnTo>
                    <a:pt x="2485" y="1949"/>
                  </a:lnTo>
                  <a:lnTo>
                    <a:pt x="2217" y="2217"/>
                  </a:lnTo>
                  <a:lnTo>
                    <a:pt x="1973" y="2461"/>
                  </a:lnTo>
                  <a:lnTo>
                    <a:pt x="1730" y="2753"/>
                  </a:lnTo>
                  <a:lnTo>
                    <a:pt x="1510" y="3021"/>
                  </a:lnTo>
                  <a:lnTo>
                    <a:pt x="1291" y="3313"/>
                  </a:lnTo>
                  <a:lnTo>
                    <a:pt x="1096" y="3630"/>
                  </a:lnTo>
                  <a:lnTo>
                    <a:pt x="926" y="3946"/>
                  </a:lnTo>
                  <a:lnTo>
                    <a:pt x="755" y="4263"/>
                  </a:lnTo>
                  <a:lnTo>
                    <a:pt x="609" y="4604"/>
                  </a:lnTo>
                  <a:lnTo>
                    <a:pt x="463" y="4945"/>
                  </a:lnTo>
                  <a:lnTo>
                    <a:pt x="341" y="5286"/>
                  </a:lnTo>
                  <a:lnTo>
                    <a:pt x="244" y="5651"/>
                  </a:lnTo>
                  <a:lnTo>
                    <a:pt x="171" y="6016"/>
                  </a:lnTo>
                  <a:lnTo>
                    <a:pt x="98" y="6382"/>
                  </a:lnTo>
                  <a:lnTo>
                    <a:pt x="49" y="6771"/>
                  </a:lnTo>
                  <a:lnTo>
                    <a:pt x="25" y="7137"/>
                  </a:lnTo>
                  <a:lnTo>
                    <a:pt x="0" y="7526"/>
                  </a:lnTo>
                  <a:lnTo>
                    <a:pt x="0" y="7526"/>
                  </a:lnTo>
                  <a:lnTo>
                    <a:pt x="25" y="7916"/>
                  </a:lnTo>
                  <a:lnTo>
                    <a:pt x="49" y="8306"/>
                  </a:lnTo>
                  <a:lnTo>
                    <a:pt x="98" y="8671"/>
                  </a:lnTo>
                  <a:lnTo>
                    <a:pt x="171" y="9061"/>
                  </a:lnTo>
                  <a:lnTo>
                    <a:pt x="244" y="9426"/>
                  </a:lnTo>
                  <a:lnTo>
                    <a:pt x="341" y="9767"/>
                  </a:lnTo>
                  <a:lnTo>
                    <a:pt x="463" y="10132"/>
                  </a:lnTo>
                  <a:lnTo>
                    <a:pt x="609" y="10473"/>
                  </a:lnTo>
                  <a:lnTo>
                    <a:pt x="755" y="10790"/>
                  </a:lnTo>
                  <a:lnTo>
                    <a:pt x="926" y="11131"/>
                  </a:lnTo>
                  <a:lnTo>
                    <a:pt x="1096" y="11448"/>
                  </a:lnTo>
                  <a:lnTo>
                    <a:pt x="1291" y="11740"/>
                  </a:lnTo>
                  <a:lnTo>
                    <a:pt x="1510" y="12032"/>
                  </a:lnTo>
                  <a:lnTo>
                    <a:pt x="1730" y="12324"/>
                  </a:lnTo>
                  <a:lnTo>
                    <a:pt x="1973" y="12592"/>
                  </a:lnTo>
                  <a:lnTo>
                    <a:pt x="2217" y="12860"/>
                  </a:lnTo>
                  <a:lnTo>
                    <a:pt x="2485" y="13104"/>
                  </a:lnTo>
                  <a:lnTo>
                    <a:pt x="2753" y="13347"/>
                  </a:lnTo>
                  <a:lnTo>
                    <a:pt x="3045" y="13567"/>
                  </a:lnTo>
                  <a:lnTo>
                    <a:pt x="3337" y="13786"/>
                  </a:lnTo>
                  <a:lnTo>
                    <a:pt x="3654" y="13981"/>
                  </a:lnTo>
                  <a:lnTo>
                    <a:pt x="3970" y="14151"/>
                  </a:lnTo>
                  <a:lnTo>
                    <a:pt x="4287" y="14322"/>
                  </a:lnTo>
                  <a:lnTo>
                    <a:pt x="4628" y="14468"/>
                  </a:lnTo>
                  <a:lnTo>
                    <a:pt x="4969" y="14614"/>
                  </a:lnTo>
                  <a:lnTo>
                    <a:pt x="5310" y="14736"/>
                  </a:lnTo>
                  <a:lnTo>
                    <a:pt x="5675" y="14833"/>
                  </a:lnTo>
                  <a:lnTo>
                    <a:pt x="6041" y="14906"/>
                  </a:lnTo>
                  <a:lnTo>
                    <a:pt x="6406" y="14979"/>
                  </a:lnTo>
                  <a:lnTo>
                    <a:pt x="6771" y="15028"/>
                  </a:lnTo>
                  <a:lnTo>
                    <a:pt x="7161" y="15052"/>
                  </a:lnTo>
                  <a:lnTo>
                    <a:pt x="7551" y="15077"/>
                  </a:lnTo>
                  <a:lnTo>
                    <a:pt x="7551" y="15077"/>
                  </a:lnTo>
                  <a:lnTo>
                    <a:pt x="7940" y="15052"/>
                  </a:lnTo>
                  <a:lnTo>
                    <a:pt x="8306" y="15028"/>
                  </a:lnTo>
                  <a:lnTo>
                    <a:pt x="8695" y="14979"/>
                  </a:lnTo>
                  <a:lnTo>
                    <a:pt x="9061" y="14906"/>
                  </a:lnTo>
                  <a:lnTo>
                    <a:pt x="9426" y="14833"/>
                  </a:lnTo>
                  <a:lnTo>
                    <a:pt x="9791" y="14736"/>
                  </a:lnTo>
                  <a:lnTo>
                    <a:pt x="10132" y="14614"/>
                  </a:lnTo>
                  <a:lnTo>
                    <a:pt x="10473" y="14468"/>
                  </a:lnTo>
                  <a:lnTo>
                    <a:pt x="10814" y="14322"/>
                  </a:lnTo>
                  <a:lnTo>
                    <a:pt x="11131" y="14151"/>
                  </a:lnTo>
                  <a:lnTo>
                    <a:pt x="11447" y="13981"/>
                  </a:lnTo>
                  <a:lnTo>
                    <a:pt x="11764" y="13786"/>
                  </a:lnTo>
                  <a:lnTo>
                    <a:pt x="12056" y="13567"/>
                  </a:lnTo>
                  <a:lnTo>
                    <a:pt x="12348" y="13347"/>
                  </a:lnTo>
                  <a:lnTo>
                    <a:pt x="12616" y="13104"/>
                  </a:lnTo>
                  <a:lnTo>
                    <a:pt x="12884" y="12860"/>
                  </a:lnTo>
                  <a:lnTo>
                    <a:pt x="13128" y="12592"/>
                  </a:lnTo>
                  <a:lnTo>
                    <a:pt x="13371" y="12324"/>
                  </a:lnTo>
                  <a:lnTo>
                    <a:pt x="13591" y="12032"/>
                  </a:lnTo>
                  <a:lnTo>
                    <a:pt x="13785" y="11740"/>
                  </a:lnTo>
                  <a:lnTo>
                    <a:pt x="13980" y="11448"/>
                  </a:lnTo>
                  <a:lnTo>
                    <a:pt x="14175" y="11131"/>
                  </a:lnTo>
                  <a:lnTo>
                    <a:pt x="14346" y="10790"/>
                  </a:lnTo>
                  <a:lnTo>
                    <a:pt x="14492" y="10473"/>
                  </a:lnTo>
                  <a:lnTo>
                    <a:pt x="14613" y="10132"/>
                  </a:lnTo>
                  <a:lnTo>
                    <a:pt x="14735" y="9767"/>
                  </a:lnTo>
                  <a:lnTo>
                    <a:pt x="14857" y="9426"/>
                  </a:lnTo>
                  <a:lnTo>
                    <a:pt x="14930" y="9061"/>
                  </a:lnTo>
                  <a:lnTo>
                    <a:pt x="15003" y="8671"/>
                  </a:lnTo>
                  <a:lnTo>
                    <a:pt x="15052" y="8306"/>
                  </a:lnTo>
                  <a:lnTo>
                    <a:pt x="15076" y="7916"/>
                  </a:lnTo>
                  <a:lnTo>
                    <a:pt x="15076" y="7526"/>
                  </a:lnTo>
                  <a:lnTo>
                    <a:pt x="15076" y="7526"/>
                  </a:lnTo>
                  <a:lnTo>
                    <a:pt x="15052" y="6918"/>
                  </a:lnTo>
                  <a:lnTo>
                    <a:pt x="14979" y="6309"/>
                  </a:lnTo>
                  <a:lnTo>
                    <a:pt x="14857" y="5724"/>
                  </a:lnTo>
                  <a:lnTo>
                    <a:pt x="14687" y="5164"/>
                  </a:lnTo>
                  <a:lnTo>
                    <a:pt x="14492" y="4604"/>
                  </a:lnTo>
                  <a:lnTo>
                    <a:pt x="14248" y="4068"/>
                  </a:lnTo>
                  <a:lnTo>
                    <a:pt x="13956" y="3581"/>
                  </a:lnTo>
                  <a:lnTo>
                    <a:pt x="13615" y="309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5"/>
            <p:cNvSpPr/>
            <p:nvPr/>
          </p:nvSpPr>
          <p:spPr>
            <a:xfrm>
              <a:off x="6009825" y="1727425"/>
              <a:ext cx="279500" cy="279500"/>
            </a:xfrm>
            <a:custGeom>
              <a:avLst/>
              <a:gdLst/>
              <a:ahLst/>
              <a:cxnLst/>
              <a:rect l="l" t="t" r="r" b="b"/>
              <a:pathLst>
                <a:path w="11180" h="11180" fill="none" extrusionOk="0">
                  <a:moveTo>
                    <a:pt x="10181" y="2387"/>
                  </a:moveTo>
                  <a:lnTo>
                    <a:pt x="10181" y="2387"/>
                  </a:lnTo>
                  <a:lnTo>
                    <a:pt x="10400" y="2728"/>
                  </a:lnTo>
                  <a:lnTo>
                    <a:pt x="10595" y="3093"/>
                  </a:lnTo>
                  <a:lnTo>
                    <a:pt x="10766" y="3483"/>
                  </a:lnTo>
                  <a:lnTo>
                    <a:pt x="10912" y="3873"/>
                  </a:lnTo>
                  <a:lnTo>
                    <a:pt x="11034" y="4287"/>
                  </a:lnTo>
                  <a:lnTo>
                    <a:pt x="11107" y="4701"/>
                  </a:lnTo>
                  <a:lnTo>
                    <a:pt x="11180" y="5139"/>
                  </a:lnTo>
                  <a:lnTo>
                    <a:pt x="11180" y="5577"/>
                  </a:lnTo>
                  <a:lnTo>
                    <a:pt x="11180" y="5577"/>
                  </a:lnTo>
                  <a:lnTo>
                    <a:pt x="11155" y="6162"/>
                  </a:lnTo>
                  <a:lnTo>
                    <a:pt x="11082" y="6722"/>
                  </a:lnTo>
                  <a:lnTo>
                    <a:pt x="10936" y="7234"/>
                  </a:lnTo>
                  <a:lnTo>
                    <a:pt x="10741" y="7769"/>
                  </a:lnTo>
                  <a:lnTo>
                    <a:pt x="10522" y="8257"/>
                  </a:lnTo>
                  <a:lnTo>
                    <a:pt x="10230" y="8695"/>
                  </a:lnTo>
                  <a:lnTo>
                    <a:pt x="9913" y="9133"/>
                  </a:lnTo>
                  <a:lnTo>
                    <a:pt x="9548" y="9523"/>
                  </a:lnTo>
                  <a:lnTo>
                    <a:pt x="9158" y="9888"/>
                  </a:lnTo>
                  <a:lnTo>
                    <a:pt x="8720" y="10205"/>
                  </a:lnTo>
                  <a:lnTo>
                    <a:pt x="8257" y="10497"/>
                  </a:lnTo>
                  <a:lnTo>
                    <a:pt x="7770" y="10741"/>
                  </a:lnTo>
                  <a:lnTo>
                    <a:pt x="7259" y="10911"/>
                  </a:lnTo>
                  <a:lnTo>
                    <a:pt x="6723" y="11057"/>
                  </a:lnTo>
                  <a:lnTo>
                    <a:pt x="6163" y="11155"/>
                  </a:lnTo>
                  <a:lnTo>
                    <a:pt x="5603" y="11179"/>
                  </a:lnTo>
                  <a:lnTo>
                    <a:pt x="5603" y="11179"/>
                  </a:lnTo>
                  <a:lnTo>
                    <a:pt x="5018" y="11155"/>
                  </a:lnTo>
                  <a:lnTo>
                    <a:pt x="4482" y="11057"/>
                  </a:lnTo>
                  <a:lnTo>
                    <a:pt x="3946" y="10911"/>
                  </a:lnTo>
                  <a:lnTo>
                    <a:pt x="3435" y="10741"/>
                  </a:lnTo>
                  <a:lnTo>
                    <a:pt x="2948" y="10497"/>
                  </a:lnTo>
                  <a:lnTo>
                    <a:pt x="2485" y="10205"/>
                  </a:lnTo>
                  <a:lnTo>
                    <a:pt x="2047" y="9888"/>
                  </a:lnTo>
                  <a:lnTo>
                    <a:pt x="1657" y="9523"/>
                  </a:lnTo>
                  <a:lnTo>
                    <a:pt x="1292" y="9133"/>
                  </a:lnTo>
                  <a:lnTo>
                    <a:pt x="975" y="8695"/>
                  </a:lnTo>
                  <a:lnTo>
                    <a:pt x="683" y="8257"/>
                  </a:lnTo>
                  <a:lnTo>
                    <a:pt x="464" y="7769"/>
                  </a:lnTo>
                  <a:lnTo>
                    <a:pt x="269" y="7234"/>
                  </a:lnTo>
                  <a:lnTo>
                    <a:pt x="123" y="6722"/>
                  </a:lnTo>
                  <a:lnTo>
                    <a:pt x="50" y="6162"/>
                  </a:lnTo>
                  <a:lnTo>
                    <a:pt x="1" y="5577"/>
                  </a:lnTo>
                  <a:lnTo>
                    <a:pt x="1" y="5577"/>
                  </a:lnTo>
                  <a:lnTo>
                    <a:pt x="50" y="5017"/>
                  </a:lnTo>
                  <a:lnTo>
                    <a:pt x="123" y="4457"/>
                  </a:lnTo>
                  <a:lnTo>
                    <a:pt x="269" y="3921"/>
                  </a:lnTo>
                  <a:lnTo>
                    <a:pt x="464" y="3410"/>
                  </a:lnTo>
                  <a:lnTo>
                    <a:pt x="683" y="2923"/>
                  </a:lnTo>
                  <a:lnTo>
                    <a:pt x="975" y="2460"/>
                  </a:lnTo>
                  <a:lnTo>
                    <a:pt x="1292" y="2046"/>
                  </a:lnTo>
                  <a:lnTo>
                    <a:pt x="1657" y="1632"/>
                  </a:lnTo>
                  <a:lnTo>
                    <a:pt x="2047" y="1267"/>
                  </a:lnTo>
                  <a:lnTo>
                    <a:pt x="2485" y="950"/>
                  </a:lnTo>
                  <a:lnTo>
                    <a:pt x="2948" y="682"/>
                  </a:lnTo>
                  <a:lnTo>
                    <a:pt x="3435" y="439"/>
                  </a:lnTo>
                  <a:lnTo>
                    <a:pt x="3946" y="244"/>
                  </a:lnTo>
                  <a:lnTo>
                    <a:pt x="4482" y="122"/>
                  </a:lnTo>
                  <a:lnTo>
                    <a:pt x="5018" y="25"/>
                  </a:lnTo>
                  <a:lnTo>
                    <a:pt x="5603" y="0"/>
                  </a:lnTo>
                  <a:lnTo>
                    <a:pt x="5603" y="0"/>
                  </a:lnTo>
                  <a:lnTo>
                    <a:pt x="6041" y="25"/>
                  </a:lnTo>
                  <a:lnTo>
                    <a:pt x="6479" y="73"/>
                  </a:lnTo>
                  <a:lnTo>
                    <a:pt x="6893" y="146"/>
                  </a:lnTo>
                  <a:lnTo>
                    <a:pt x="7307" y="268"/>
                  </a:lnTo>
                  <a:lnTo>
                    <a:pt x="7697" y="414"/>
                  </a:lnTo>
                  <a:lnTo>
                    <a:pt x="8087" y="585"/>
                  </a:lnTo>
                  <a:lnTo>
                    <a:pt x="8452" y="780"/>
                  </a:lnTo>
                  <a:lnTo>
                    <a:pt x="8793" y="999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25"/>
            <p:cNvSpPr/>
            <p:nvPr/>
          </p:nvSpPr>
          <p:spPr>
            <a:xfrm>
              <a:off x="6107250" y="1824850"/>
              <a:ext cx="84650" cy="84650"/>
            </a:xfrm>
            <a:custGeom>
              <a:avLst/>
              <a:gdLst/>
              <a:ahLst/>
              <a:cxnLst/>
              <a:rect l="l" t="t" r="r" b="b"/>
              <a:pathLst>
                <a:path w="3386" h="3386" fill="none" extrusionOk="0">
                  <a:moveTo>
                    <a:pt x="3362" y="1388"/>
                  </a:moveTo>
                  <a:lnTo>
                    <a:pt x="3362" y="1388"/>
                  </a:lnTo>
                  <a:lnTo>
                    <a:pt x="3386" y="1680"/>
                  </a:lnTo>
                  <a:lnTo>
                    <a:pt x="3386" y="1680"/>
                  </a:lnTo>
                  <a:lnTo>
                    <a:pt x="3386" y="1851"/>
                  </a:lnTo>
                  <a:lnTo>
                    <a:pt x="3362" y="2021"/>
                  </a:lnTo>
                  <a:lnTo>
                    <a:pt x="3313" y="2192"/>
                  </a:lnTo>
                  <a:lnTo>
                    <a:pt x="3264" y="2338"/>
                  </a:lnTo>
                  <a:lnTo>
                    <a:pt x="3191" y="2484"/>
                  </a:lnTo>
                  <a:lnTo>
                    <a:pt x="3118" y="2630"/>
                  </a:lnTo>
                  <a:lnTo>
                    <a:pt x="3021" y="2776"/>
                  </a:lnTo>
                  <a:lnTo>
                    <a:pt x="2899" y="2898"/>
                  </a:lnTo>
                  <a:lnTo>
                    <a:pt x="2777" y="2996"/>
                  </a:lnTo>
                  <a:lnTo>
                    <a:pt x="2655" y="3093"/>
                  </a:lnTo>
                  <a:lnTo>
                    <a:pt x="2509" y="3191"/>
                  </a:lnTo>
                  <a:lnTo>
                    <a:pt x="2363" y="3239"/>
                  </a:lnTo>
                  <a:lnTo>
                    <a:pt x="2217" y="3312"/>
                  </a:lnTo>
                  <a:lnTo>
                    <a:pt x="2046" y="3337"/>
                  </a:lnTo>
                  <a:lnTo>
                    <a:pt x="1876" y="3385"/>
                  </a:lnTo>
                  <a:lnTo>
                    <a:pt x="1706" y="3385"/>
                  </a:lnTo>
                  <a:lnTo>
                    <a:pt x="1706" y="3385"/>
                  </a:lnTo>
                  <a:lnTo>
                    <a:pt x="1535" y="3385"/>
                  </a:lnTo>
                  <a:lnTo>
                    <a:pt x="1365" y="3337"/>
                  </a:lnTo>
                  <a:lnTo>
                    <a:pt x="1194" y="3312"/>
                  </a:lnTo>
                  <a:lnTo>
                    <a:pt x="1048" y="3239"/>
                  </a:lnTo>
                  <a:lnTo>
                    <a:pt x="902" y="3191"/>
                  </a:lnTo>
                  <a:lnTo>
                    <a:pt x="756" y="3093"/>
                  </a:lnTo>
                  <a:lnTo>
                    <a:pt x="634" y="2996"/>
                  </a:lnTo>
                  <a:lnTo>
                    <a:pt x="512" y="2898"/>
                  </a:lnTo>
                  <a:lnTo>
                    <a:pt x="390" y="2776"/>
                  </a:lnTo>
                  <a:lnTo>
                    <a:pt x="293" y="2630"/>
                  </a:lnTo>
                  <a:lnTo>
                    <a:pt x="220" y="2484"/>
                  </a:lnTo>
                  <a:lnTo>
                    <a:pt x="147" y="2338"/>
                  </a:lnTo>
                  <a:lnTo>
                    <a:pt x="74" y="2192"/>
                  </a:lnTo>
                  <a:lnTo>
                    <a:pt x="49" y="2021"/>
                  </a:lnTo>
                  <a:lnTo>
                    <a:pt x="25" y="1851"/>
                  </a:lnTo>
                  <a:lnTo>
                    <a:pt x="1" y="1680"/>
                  </a:lnTo>
                  <a:lnTo>
                    <a:pt x="1" y="1680"/>
                  </a:lnTo>
                  <a:lnTo>
                    <a:pt x="25" y="1510"/>
                  </a:lnTo>
                  <a:lnTo>
                    <a:pt x="49" y="1340"/>
                  </a:lnTo>
                  <a:lnTo>
                    <a:pt x="74" y="1193"/>
                  </a:lnTo>
                  <a:lnTo>
                    <a:pt x="147" y="1023"/>
                  </a:lnTo>
                  <a:lnTo>
                    <a:pt x="220" y="877"/>
                  </a:lnTo>
                  <a:lnTo>
                    <a:pt x="293" y="731"/>
                  </a:lnTo>
                  <a:lnTo>
                    <a:pt x="390" y="609"/>
                  </a:lnTo>
                  <a:lnTo>
                    <a:pt x="512" y="487"/>
                  </a:lnTo>
                  <a:lnTo>
                    <a:pt x="634" y="390"/>
                  </a:lnTo>
                  <a:lnTo>
                    <a:pt x="756" y="292"/>
                  </a:lnTo>
                  <a:lnTo>
                    <a:pt x="902" y="195"/>
                  </a:lnTo>
                  <a:lnTo>
                    <a:pt x="1048" y="122"/>
                  </a:lnTo>
                  <a:lnTo>
                    <a:pt x="1194" y="73"/>
                  </a:lnTo>
                  <a:lnTo>
                    <a:pt x="1365" y="24"/>
                  </a:lnTo>
                  <a:lnTo>
                    <a:pt x="1535" y="0"/>
                  </a:lnTo>
                  <a:lnTo>
                    <a:pt x="1706" y="0"/>
                  </a:lnTo>
                  <a:lnTo>
                    <a:pt x="1706" y="0"/>
                  </a:lnTo>
                  <a:lnTo>
                    <a:pt x="1998" y="2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25"/>
            <p:cNvSpPr/>
            <p:nvPr/>
          </p:nvSpPr>
          <p:spPr>
            <a:xfrm>
              <a:off x="6058550" y="1776125"/>
              <a:ext cx="182075" cy="182075"/>
            </a:xfrm>
            <a:custGeom>
              <a:avLst/>
              <a:gdLst/>
              <a:ahLst/>
              <a:cxnLst/>
              <a:rect l="l" t="t" r="r" b="b"/>
              <a:pathLst>
                <a:path w="7283" h="7283" fill="none" extrusionOk="0">
                  <a:moveTo>
                    <a:pt x="5431" y="463"/>
                  </a:moveTo>
                  <a:lnTo>
                    <a:pt x="5431" y="463"/>
                  </a:lnTo>
                  <a:lnTo>
                    <a:pt x="5042" y="269"/>
                  </a:lnTo>
                  <a:lnTo>
                    <a:pt x="4823" y="195"/>
                  </a:lnTo>
                  <a:lnTo>
                    <a:pt x="4603" y="122"/>
                  </a:lnTo>
                  <a:lnTo>
                    <a:pt x="4360" y="74"/>
                  </a:lnTo>
                  <a:lnTo>
                    <a:pt x="4141" y="25"/>
                  </a:lnTo>
                  <a:lnTo>
                    <a:pt x="3897" y="1"/>
                  </a:lnTo>
                  <a:lnTo>
                    <a:pt x="3654" y="1"/>
                  </a:lnTo>
                  <a:lnTo>
                    <a:pt x="3654" y="1"/>
                  </a:lnTo>
                  <a:lnTo>
                    <a:pt x="3288" y="25"/>
                  </a:lnTo>
                  <a:lnTo>
                    <a:pt x="2923" y="74"/>
                  </a:lnTo>
                  <a:lnTo>
                    <a:pt x="2558" y="147"/>
                  </a:lnTo>
                  <a:lnTo>
                    <a:pt x="2241" y="293"/>
                  </a:lnTo>
                  <a:lnTo>
                    <a:pt x="1924" y="439"/>
                  </a:lnTo>
                  <a:lnTo>
                    <a:pt x="1608" y="609"/>
                  </a:lnTo>
                  <a:lnTo>
                    <a:pt x="1340" y="829"/>
                  </a:lnTo>
                  <a:lnTo>
                    <a:pt x="1072" y="1072"/>
                  </a:lnTo>
                  <a:lnTo>
                    <a:pt x="828" y="1316"/>
                  </a:lnTo>
                  <a:lnTo>
                    <a:pt x="633" y="1608"/>
                  </a:lnTo>
                  <a:lnTo>
                    <a:pt x="439" y="1900"/>
                  </a:lnTo>
                  <a:lnTo>
                    <a:pt x="293" y="2217"/>
                  </a:lnTo>
                  <a:lnTo>
                    <a:pt x="171" y="2558"/>
                  </a:lnTo>
                  <a:lnTo>
                    <a:pt x="73" y="2899"/>
                  </a:lnTo>
                  <a:lnTo>
                    <a:pt x="25" y="3264"/>
                  </a:lnTo>
                  <a:lnTo>
                    <a:pt x="0" y="3629"/>
                  </a:lnTo>
                  <a:lnTo>
                    <a:pt x="0" y="3629"/>
                  </a:lnTo>
                  <a:lnTo>
                    <a:pt x="25" y="4019"/>
                  </a:lnTo>
                  <a:lnTo>
                    <a:pt x="73" y="4360"/>
                  </a:lnTo>
                  <a:lnTo>
                    <a:pt x="171" y="4725"/>
                  </a:lnTo>
                  <a:lnTo>
                    <a:pt x="293" y="5066"/>
                  </a:lnTo>
                  <a:lnTo>
                    <a:pt x="439" y="5383"/>
                  </a:lnTo>
                  <a:lnTo>
                    <a:pt x="633" y="5675"/>
                  </a:lnTo>
                  <a:lnTo>
                    <a:pt x="828" y="5943"/>
                  </a:lnTo>
                  <a:lnTo>
                    <a:pt x="1072" y="6211"/>
                  </a:lnTo>
                  <a:lnTo>
                    <a:pt x="1340" y="6455"/>
                  </a:lnTo>
                  <a:lnTo>
                    <a:pt x="1608" y="6650"/>
                  </a:lnTo>
                  <a:lnTo>
                    <a:pt x="1924" y="6844"/>
                  </a:lnTo>
                  <a:lnTo>
                    <a:pt x="2241" y="6990"/>
                  </a:lnTo>
                  <a:lnTo>
                    <a:pt x="2558" y="7112"/>
                  </a:lnTo>
                  <a:lnTo>
                    <a:pt x="2923" y="7210"/>
                  </a:lnTo>
                  <a:lnTo>
                    <a:pt x="3288" y="7258"/>
                  </a:lnTo>
                  <a:lnTo>
                    <a:pt x="3654" y="7283"/>
                  </a:lnTo>
                  <a:lnTo>
                    <a:pt x="3654" y="7283"/>
                  </a:lnTo>
                  <a:lnTo>
                    <a:pt x="4019" y="7258"/>
                  </a:lnTo>
                  <a:lnTo>
                    <a:pt x="4384" y="7210"/>
                  </a:lnTo>
                  <a:lnTo>
                    <a:pt x="4725" y="7112"/>
                  </a:lnTo>
                  <a:lnTo>
                    <a:pt x="5066" y="6990"/>
                  </a:lnTo>
                  <a:lnTo>
                    <a:pt x="5383" y="6844"/>
                  </a:lnTo>
                  <a:lnTo>
                    <a:pt x="5675" y="6650"/>
                  </a:lnTo>
                  <a:lnTo>
                    <a:pt x="5967" y="6455"/>
                  </a:lnTo>
                  <a:lnTo>
                    <a:pt x="6235" y="6211"/>
                  </a:lnTo>
                  <a:lnTo>
                    <a:pt x="6454" y="5943"/>
                  </a:lnTo>
                  <a:lnTo>
                    <a:pt x="6674" y="5675"/>
                  </a:lnTo>
                  <a:lnTo>
                    <a:pt x="6844" y="5383"/>
                  </a:lnTo>
                  <a:lnTo>
                    <a:pt x="7014" y="5066"/>
                  </a:lnTo>
                  <a:lnTo>
                    <a:pt x="7136" y="4725"/>
                  </a:lnTo>
                  <a:lnTo>
                    <a:pt x="7209" y="4360"/>
                  </a:lnTo>
                  <a:lnTo>
                    <a:pt x="7282" y="4019"/>
                  </a:lnTo>
                  <a:lnTo>
                    <a:pt x="7282" y="3629"/>
                  </a:lnTo>
                  <a:lnTo>
                    <a:pt x="7282" y="3629"/>
                  </a:lnTo>
                  <a:lnTo>
                    <a:pt x="7282" y="3386"/>
                  </a:lnTo>
                  <a:lnTo>
                    <a:pt x="7258" y="3167"/>
                  </a:lnTo>
                  <a:lnTo>
                    <a:pt x="7234" y="2923"/>
                  </a:lnTo>
                  <a:lnTo>
                    <a:pt x="7161" y="2704"/>
                  </a:lnTo>
                  <a:lnTo>
                    <a:pt x="7112" y="2485"/>
                  </a:lnTo>
                  <a:lnTo>
                    <a:pt x="7014" y="2266"/>
                  </a:lnTo>
                  <a:lnTo>
                    <a:pt x="6820" y="1852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25"/>
            <p:cNvSpPr/>
            <p:nvPr/>
          </p:nvSpPr>
          <p:spPr>
            <a:xfrm>
              <a:off x="5971475" y="2001400"/>
              <a:ext cx="74925" cy="70675"/>
            </a:xfrm>
            <a:custGeom>
              <a:avLst/>
              <a:gdLst/>
              <a:ahLst/>
              <a:cxnLst/>
              <a:rect l="l" t="t" r="r" b="b"/>
              <a:pathLst>
                <a:path w="2997" h="2827" fill="none" extrusionOk="0">
                  <a:moveTo>
                    <a:pt x="1462" y="1"/>
                  </a:moveTo>
                  <a:lnTo>
                    <a:pt x="293" y="1170"/>
                  </a:lnTo>
                  <a:lnTo>
                    <a:pt x="293" y="1170"/>
                  </a:lnTo>
                  <a:lnTo>
                    <a:pt x="171" y="1316"/>
                  </a:lnTo>
                  <a:lnTo>
                    <a:pt x="74" y="1487"/>
                  </a:lnTo>
                  <a:lnTo>
                    <a:pt x="25" y="1657"/>
                  </a:lnTo>
                  <a:lnTo>
                    <a:pt x="1" y="1852"/>
                  </a:lnTo>
                  <a:lnTo>
                    <a:pt x="25" y="2047"/>
                  </a:lnTo>
                  <a:lnTo>
                    <a:pt x="74" y="2217"/>
                  </a:lnTo>
                  <a:lnTo>
                    <a:pt x="171" y="2388"/>
                  </a:lnTo>
                  <a:lnTo>
                    <a:pt x="293" y="2534"/>
                  </a:lnTo>
                  <a:lnTo>
                    <a:pt x="293" y="2534"/>
                  </a:lnTo>
                  <a:lnTo>
                    <a:pt x="439" y="2656"/>
                  </a:lnTo>
                  <a:lnTo>
                    <a:pt x="609" y="2753"/>
                  </a:lnTo>
                  <a:lnTo>
                    <a:pt x="804" y="2802"/>
                  </a:lnTo>
                  <a:lnTo>
                    <a:pt x="975" y="2826"/>
                  </a:lnTo>
                  <a:lnTo>
                    <a:pt x="975" y="2826"/>
                  </a:lnTo>
                  <a:lnTo>
                    <a:pt x="1170" y="2802"/>
                  </a:lnTo>
                  <a:lnTo>
                    <a:pt x="1340" y="2753"/>
                  </a:lnTo>
                  <a:lnTo>
                    <a:pt x="1511" y="2656"/>
                  </a:lnTo>
                  <a:lnTo>
                    <a:pt x="1681" y="2534"/>
                  </a:lnTo>
                  <a:lnTo>
                    <a:pt x="2850" y="1365"/>
                  </a:lnTo>
                  <a:lnTo>
                    <a:pt x="2850" y="1365"/>
                  </a:lnTo>
                  <a:lnTo>
                    <a:pt x="2996" y="1194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25"/>
            <p:cNvSpPr/>
            <p:nvPr/>
          </p:nvSpPr>
          <p:spPr>
            <a:xfrm>
              <a:off x="6253375" y="2001400"/>
              <a:ext cx="74325" cy="70675"/>
            </a:xfrm>
            <a:custGeom>
              <a:avLst/>
              <a:gdLst/>
              <a:ahLst/>
              <a:cxnLst/>
              <a:rect l="l" t="t" r="r" b="b"/>
              <a:pathLst>
                <a:path w="2973" h="2827" fill="none" extrusionOk="0">
                  <a:moveTo>
                    <a:pt x="1" y="1194"/>
                  </a:moveTo>
                  <a:lnTo>
                    <a:pt x="1" y="1194"/>
                  </a:lnTo>
                  <a:lnTo>
                    <a:pt x="123" y="1365"/>
                  </a:lnTo>
                  <a:lnTo>
                    <a:pt x="1316" y="2534"/>
                  </a:lnTo>
                  <a:lnTo>
                    <a:pt x="1316" y="2534"/>
                  </a:lnTo>
                  <a:lnTo>
                    <a:pt x="1462" y="2656"/>
                  </a:lnTo>
                  <a:lnTo>
                    <a:pt x="1633" y="2753"/>
                  </a:lnTo>
                  <a:lnTo>
                    <a:pt x="1827" y="2802"/>
                  </a:lnTo>
                  <a:lnTo>
                    <a:pt x="1998" y="2826"/>
                  </a:lnTo>
                  <a:lnTo>
                    <a:pt x="1998" y="2826"/>
                  </a:lnTo>
                  <a:lnTo>
                    <a:pt x="2193" y="2802"/>
                  </a:lnTo>
                  <a:lnTo>
                    <a:pt x="2363" y="2753"/>
                  </a:lnTo>
                  <a:lnTo>
                    <a:pt x="2534" y="2656"/>
                  </a:lnTo>
                  <a:lnTo>
                    <a:pt x="2704" y="2534"/>
                  </a:lnTo>
                  <a:lnTo>
                    <a:pt x="2704" y="2534"/>
                  </a:lnTo>
                  <a:lnTo>
                    <a:pt x="2826" y="2388"/>
                  </a:lnTo>
                  <a:lnTo>
                    <a:pt x="2923" y="2217"/>
                  </a:lnTo>
                  <a:lnTo>
                    <a:pt x="2972" y="2047"/>
                  </a:lnTo>
                  <a:lnTo>
                    <a:pt x="2972" y="1852"/>
                  </a:lnTo>
                  <a:lnTo>
                    <a:pt x="2972" y="1657"/>
                  </a:lnTo>
                  <a:lnTo>
                    <a:pt x="2923" y="1487"/>
                  </a:lnTo>
                  <a:lnTo>
                    <a:pt x="2826" y="1316"/>
                  </a:lnTo>
                  <a:lnTo>
                    <a:pt x="2704" y="1170"/>
                  </a:lnTo>
                  <a:lnTo>
                    <a:pt x="1535" y="1"/>
                  </a:lnTo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5"/>
            <p:cNvSpPr/>
            <p:nvPr/>
          </p:nvSpPr>
          <p:spPr>
            <a:xfrm>
              <a:off x="6137700" y="1623900"/>
              <a:ext cx="250875" cy="255150"/>
            </a:xfrm>
            <a:custGeom>
              <a:avLst/>
              <a:gdLst/>
              <a:ahLst/>
              <a:cxnLst/>
              <a:rect l="l" t="t" r="r" b="b"/>
              <a:pathLst>
                <a:path w="10035" h="10206" fill="none" extrusionOk="0">
                  <a:moveTo>
                    <a:pt x="9718" y="2412"/>
                  </a:moveTo>
                  <a:lnTo>
                    <a:pt x="8671" y="2217"/>
                  </a:lnTo>
                  <a:lnTo>
                    <a:pt x="9694" y="1194"/>
                  </a:lnTo>
                  <a:lnTo>
                    <a:pt x="9694" y="1194"/>
                  </a:lnTo>
                  <a:lnTo>
                    <a:pt x="9767" y="1121"/>
                  </a:lnTo>
                  <a:lnTo>
                    <a:pt x="9815" y="1024"/>
                  </a:lnTo>
                  <a:lnTo>
                    <a:pt x="9840" y="951"/>
                  </a:lnTo>
                  <a:lnTo>
                    <a:pt x="9840" y="853"/>
                  </a:lnTo>
                  <a:lnTo>
                    <a:pt x="9840" y="756"/>
                  </a:lnTo>
                  <a:lnTo>
                    <a:pt x="9815" y="658"/>
                  </a:lnTo>
                  <a:lnTo>
                    <a:pt x="9767" y="585"/>
                  </a:lnTo>
                  <a:lnTo>
                    <a:pt x="9694" y="512"/>
                  </a:lnTo>
                  <a:lnTo>
                    <a:pt x="9694" y="512"/>
                  </a:lnTo>
                  <a:lnTo>
                    <a:pt x="9621" y="439"/>
                  </a:lnTo>
                  <a:lnTo>
                    <a:pt x="9548" y="391"/>
                  </a:lnTo>
                  <a:lnTo>
                    <a:pt x="9450" y="366"/>
                  </a:lnTo>
                  <a:lnTo>
                    <a:pt x="9353" y="366"/>
                  </a:lnTo>
                  <a:lnTo>
                    <a:pt x="9255" y="366"/>
                  </a:lnTo>
                  <a:lnTo>
                    <a:pt x="9182" y="391"/>
                  </a:lnTo>
                  <a:lnTo>
                    <a:pt x="9085" y="439"/>
                  </a:lnTo>
                  <a:lnTo>
                    <a:pt x="9012" y="512"/>
                  </a:lnTo>
                  <a:lnTo>
                    <a:pt x="7867" y="1657"/>
                  </a:lnTo>
                  <a:lnTo>
                    <a:pt x="7867" y="1657"/>
                  </a:lnTo>
                  <a:lnTo>
                    <a:pt x="7818" y="1487"/>
                  </a:lnTo>
                  <a:lnTo>
                    <a:pt x="7599" y="317"/>
                  </a:lnTo>
                  <a:lnTo>
                    <a:pt x="7599" y="317"/>
                  </a:lnTo>
                  <a:lnTo>
                    <a:pt x="7575" y="196"/>
                  </a:lnTo>
                  <a:lnTo>
                    <a:pt x="7526" y="98"/>
                  </a:lnTo>
                  <a:lnTo>
                    <a:pt x="7477" y="50"/>
                  </a:lnTo>
                  <a:lnTo>
                    <a:pt x="7404" y="1"/>
                  </a:lnTo>
                  <a:lnTo>
                    <a:pt x="7331" y="1"/>
                  </a:lnTo>
                  <a:lnTo>
                    <a:pt x="7234" y="25"/>
                  </a:lnTo>
                  <a:lnTo>
                    <a:pt x="7161" y="74"/>
                  </a:lnTo>
                  <a:lnTo>
                    <a:pt x="7063" y="147"/>
                  </a:lnTo>
                  <a:lnTo>
                    <a:pt x="5432" y="1754"/>
                  </a:lnTo>
                  <a:lnTo>
                    <a:pt x="5432" y="1754"/>
                  </a:lnTo>
                  <a:lnTo>
                    <a:pt x="5358" y="1852"/>
                  </a:lnTo>
                  <a:lnTo>
                    <a:pt x="5285" y="1974"/>
                  </a:lnTo>
                  <a:lnTo>
                    <a:pt x="5212" y="2120"/>
                  </a:lnTo>
                  <a:lnTo>
                    <a:pt x="5164" y="2242"/>
                  </a:lnTo>
                  <a:lnTo>
                    <a:pt x="5139" y="2388"/>
                  </a:lnTo>
                  <a:lnTo>
                    <a:pt x="5115" y="2534"/>
                  </a:lnTo>
                  <a:lnTo>
                    <a:pt x="5115" y="2680"/>
                  </a:lnTo>
                  <a:lnTo>
                    <a:pt x="5115" y="2802"/>
                  </a:lnTo>
                  <a:lnTo>
                    <a:pt x="5334" y="3971"/>
                  </a:lnTo>
                  <a:lnTo>
                    <a:pt x="5334" y="3971"/>
                  </a:lnTo>
                  <a:lnTo>
                    <a:pt x="5383" y="4141"/>
                  </a:lnTo>
                  <a:lnTo>
                    <a:pt x="147" y="9378"/>
                  </a:lnTo>
                  <a:lnTo>
                    <a:pt x="147" y="9378"/>
                  </a:lnTo>
                  <a:lnTo>
                    <a:pt x="73" y="9451"/>
                  </a:lnTo>
                  <a:lnTo>
                    <a:pt x="25" y="9548"/>
                  </a:lnTo>
                  <a:lnTo>
                    <a:pt x="0" y="9645"/>
                  </a:lnTo>
                  <a:lnTo>
                    <a:pt x="0" y="9718"/>
                  </a:lnTo>
                  <a:lnTo>
                    <a:pt x="0" y="9816"/>
                  </a:lnTo>
                  <a:lnTo>
                    <a:pt x="25" y="9913"/>
                  </a:lnTo>
                  <a:lnTo>
                    <a:pt x="73" y="9986"/>
                  </a:lnTo>
                  <a:lnTo>
                    <a:pt x="147" y="10059"/>
                  </a:lnTo>
                  <a:lnTo>
                    <a:pt x="147" y="10059"/>
                  </a:lnTo>
                  <a:lnTo>
                    <a:pt x="220" y="10133"/>
                  </a:lnTo>
                  <a:lnTo>
                    <a:pt x="293" y="10181"/>
                  </a:lnTo>
                  <a:lnTo>
                    <a:pt x="390" y="10206"/>
                  </a:lnTo>
                  <a:lnTo>
                    <a:pt x="488" y="10206"/>
                  </a:lnTo>
                  <a:lnTo>
                    <a:pt x="488" y="10206"/>
                  </a:lnTo>
                  <a:lnTo>
                    <a:pt x="585" y="10206"/>
                  </a:lnTo>
                  <a:lnTo>
                    <a:pt x="658" y="10181"/>
                  </a:lnTo>
                  <a:lnTo>
                    <a:pt x="755" y="10133"/>
                  </a:lnTo>
                  <a:lnTo>
                    <a:pt x="828" y="10059"/>
                  </a:lnTo>
                  <a:lnTo>
                    <a:pt x="6187" y="4726"/>
                  </a:lnTo>
                  <a:lnTo>
                    <a:pt x="7234" y="4896"/>
                  </a:lnTo>
                  <a:lnTo>
                    <a:pt x="7234" y="4896"/>
                  </a:lnTo>
                  <a:lnTo>
                    <a:pt x="7356" y="4921"/>
                  </a:lnTo>
                  <a:lnTo>
                    <a:pt x="7502" y="4921"/>
                  </a:lnTo>
                  <a:lnTo>
                    <a:pt x="7624" y="4896"/>
                  </a:lnTo>
                  <a:lnTo>
                    <a:pt x="7770" y="4848"/>
                  </a:lnTo>
                  <a:lnTo>
                    <a:pt x="7916" y="4799"/>
                  </a:lnTo>
                  <a:lnTo>
                    <a:pt x="8038" y="4750"/>
                  </a:lnTo>
                  <a:lnTo>
                    <a:pt x="8159" y="4677"/>
                  </a:lnTo>
                  <a:lnTo>
                    <a:pt x="8257" y="4580"/>
                  </a:lnTo>
                  <a:lnTo>
                    <a:pt x="9889" y="2948"/>
                  </a:lnTo>
                  <a:lnTo>
                    <a:pt x="9889" y="2948"/>
                  </a:lnTo>
                  <a:lnTo>
                    <a:pt x="9962" y="2875"/>
                  </a:lnTo>
                  <a:lnTo>
                    <a:pt x="10010" y="2777"/>
                  </a:lnTo>
                  <a:lnTo>
                    <a:pt x="10035" y="2704"/>
                  </a:lnTo>
                  <a:lnTo>
                    <a:pt x="10010" y="2607"/>
                  </a:lnTo>
                  <a:lnTo>
                    <a:pt x="9986" y="2558"/>
                  </a:lnTo>
                  <a:lnTo>
                    <a:pt x="9913" y="2485"/>
                  </a:lnTo>
                  <a:lnTo>
                    <a:pt x="9815" y="2436"/>
                  </a:lnTo>
                  <a:lnTo>
                    <a:pt x="9718" y="2412"/>
                  </a:lnTo>
                  <a:lnTo>
                    <a:pt x="9718" y="2412"/>
                  </a:lnTo>
                  <a:close/>
                </a:path>
              </a:pathLst>
            </a:custGeom>
            <a:noFill/>
            <a:ln w="95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2" name="Google Shape;312;p25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25349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ctrTitle"/>
          </p:nvPr>
        </p:nvSpPr>
        <p:spPr>
          <a:xfrm>
            <a:off x="4113600" y="1587640"/>
            <a:ext cx="4505700" cy="24509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6000" dirty="0"/>
              <a:t>ADMIN</a:t>
            </a:r>
            <a:endParaRPr sz="6000" dirty="0"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4505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</a:t>
            </a:r>
            <a:r>
              <a:rPr lang="en"/>
              <a:t>first User Type</a:t>
            </a:r>
            <a:endParaRPr dirty="0"/>
          </a:p>
        </p:txBody>
      </p:sp>
      <p:sp>
        <p:nvSpPr>
          <p:cNvPr id="148" name="Google Shape;148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1</a:t>
            </a:r>
            <a:endParaRPr sz="2000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8"/>
          <p:cNvSpPr txBox="1">
            <a:spLocks noGrp="1"/>
          </p:cNvSpPr>
          <p:nvPr>
            <p:ph type="title"/>
          </p:nvPr>
        </p:nvSpPr>
        <p:spPr>
          <a:xfrm>
            <a:off x="1146025" y="530725"/>
            <a:ext cx="3208800" cy="102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" dirty="0"/>
              <a:t>CHỨC NĂNG - Admin</a:t>
            </a:r>
            <a:endParaRPr sz="2000" dirty="0"/>
          </a:p>
        </p:txBody>
      </p:sp>
      <p:grpSp>
        <p:nvGrpSpPr>
          <p:cNvPr id="162" name="Google Shape;162;p18"/>
          <p:cNvGrpSpPr/>
          <p:nvPr/>
        </p:nvGrpSpPr>
        <p:grpSpPr>
          <a:xfrm>
            <a:off x="333623" y="861852"/>
            <a:ext cx="366458" cy="366437"/>
            <a:chOff x="1923675" y="1633650"/>
            <a:chExt cx="436000" cy="435975"/>
          </a:xfrm>
        </p:grpSpPr>
        <p:sp>
          <p:nvSpPr>
            <p:cNvPr id="163" name="Google Shape;163;p18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8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8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8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6054772"/>
              </p:ext>
            </p:extLst>
          </p:nvPr>
        </p:nvGraphicFramePr>
        <p:xfrm>
          <a:off x="4704779" y="622569"/>
          <a:ext cx="4322489" cy="4445540"/>
        </p:xfrm>
        <a:graphic>
          <a:graphicData uri="http://schemas.openxmlformats.org/drawingml/2006/table">
            <a:tbl>
              <a:tblPr firstRow="1" firstCol="1" bandRow="1"/>
              <a:tblGrid>
                <a:gridCol w="43224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Logout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Product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C</a:t>
                      </a:r>
                      <a:r>
                        <a:rPr lang="vi-VN" sz="1200" b="1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Search Brand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C</a:t>
                      </a:r>
                      <a:r>
                        <a:rPr lang="vi-VN" sz="1200" b="1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 New C</a:t>
                      </a:r>
                      <a:r>
                        <a:rPr lang="vi-VN" sz="1200" b="1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Delete C</a:t>
                      </a:r>
                      <a:r>
                        <a:rPr lang="vi-VN" sz="1200" b="1" i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Edit C</a:t>
                      </a:r>
                      <a:r>
                        <a:rPr lang="vi-VN" sz="1200" b="1" i="0" dirty="0">
                          <a:effectLst/>
                          <a:latin typeface="Times New Roman" panose="02020603050405020304" pitchFamily="18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ategory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Brand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 New Brand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Delete Brand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Edit Brand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Product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Add New Product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Delete Product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Edit Product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Order List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View Order Detail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Order</a:t>
                      </a:r>
                      <a:endParaRPr lang="en-US" sz="1100" b="1" i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22277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000"/>
                        </a:spcAft>
                      </a:pPr>
                      <a:r>
                        <a:rPr lang="en-US" sz="1200" b="1" i="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Delete Order</a:t>
                      </a:r>
                      <a:endParaRPr lang="en-US" sz="1100" b="1" i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7545" marR="47545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  <p:sp>
        <p:nvSpPr>
          <p:cNvPr id="14" name="Google Shape;605;p40"/>
          <p:cNvSpPr/>
          <p:nvPr/>
        </p:nvSpPr>
        <p:spPr>
          <a:xfrm>
            <a:off x="1457245" y="2822360"/>
            <a:ext cx="1487279" cy="1677144"/>
          </a:xfrm>
          <a:custGeom>
            <a:avLst/>
            <a:gdLst/>
            <a:ahLst/>
            <a:cxnLst/>
            <a:rect l="l" t="t" r="r" b="b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ln>
            <a:headEnd type="none" w="sm" len="sm"/>
            <a:tailEnd type="none" w="sm" len="sm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5" name="Google Shape;624;p40"/>
          <p:cNvGrpSpPr/>
          <p:nvPr/>
        </p:nvGrpSpPr>
        <p:grpSpPr>
          <a:xfrm>
            <a:off x="2730307" y="2256105"/>
            <a:ext cx="1624518" cy="1265520"/>
            <a:chOff x="5247525" y="3007275"/>
            <a:chExt cx="517575" cy="384825"/>
          </a:xfrm>
        </p:grpSpPr>
        <p:sp>
          <p:nvSpPr>
            <p:cNvPr id="16" name="Google Shape;625;p40"/>
            <p:cNvSpPr/>
            <p:nvPr/>
          </p:nvSpPr>
          <p:spPr>
            <a:xfrm>
              <a:off x="5247525" y="3007275"/>
              <a:ext cx="348900" cy="348900"/>
            </a:xfrm>
            <a:custGeom>
              <a:avLst/>
              <a:gdLst/>
              <a:ahLst/>
              <a:cxnLst/>
              <a:rect l="l" t="t" r="r" b="b"/>
              <a:pathLst>
                <a:path w="13956" h="13956" fill="none" extrusionOk="0">
                  <a:moveTo>
                    <a:pt x="13323" y="5772"/>
                  </a:moveTo>
                  <a:lnTo>
                    <a:pt x="11861" y="5626"/>
                  </a:lnTo>
                  <a:lnTo>
                    <a:pt x="11861" y="5626"/>
                  </a:lnTo>
                  <a:lnTo>
                    <a:pt x="11788" y="5334"/>
                  </a:lnTo>
                  <a:lnTo>
                    <a:pt x="11667" y="5042"/>
                  </a:lnTo>
                  <a:lnTo>
                    <a:pt x="11545" y="4750"/>
                  </a:lnTo>
                  <a:lnTo>
                    <a:pt x="11399" y="4482"/>
                  </a:lnTo>
                  <a:lnTo>
                    <a:pt x="12300" y="3337"/>
                  </a:lnTo>
                  <a:lnTo>
                    <a:pt x="12300" y="3337"/>
                  </a:lnTo>
                  <a:lnTo>
                    <a:pt x="12373" y="3240"/>
                  </a:lnTo>
                  <a:lnTo>
                    <a:pt x="12422" y="3118"/>
                  </a:lnTo>
                  <a:lnTo>
                    <a:pt x="12446" y="2996"/>
                  </a:lnTo>
                  <a:lnTo>
                    <a:pt x="12446" y="2850"/>
                  </a:lnTo>
                  <a:lnTo>
                    <a:pt x="12422" y="2728"/>
                  </a:lnTo>
                  <a:lnTo>
                    <a:pt x="12397" y="2606"/>
                  </a:lnTo>
                  <a:lnTo>
                    <a:pt x="12324" y="2485"/>
                  </a:lnTo>
                  <a:lnTo>
                    <a:pt x="12251" y="2387"/>
                  </a:lnTo>
                  <a:lnTo>
                    <a:pt x="11569" y="1705"/>
                  </a:lnTo>
                  <a:lnTo>
                    <a:pt x="11569" y="1705"/>
                  </a:lnTo>
                  <a:lnTo>
                    <a:pt x="11472" y="1632"/>
                  </a:lnTo>
                  <a:lnTo>
                    <a:pt x="11350" y="1559"/>
                  </a:lnTo>
                  <a:lnTo>
                    <a:pt x="11228" y="1510"/>
                  </a:lnTo>
                  <a:lnTo>
                    <a:pt x="11106" y="1510"/>
                  </a:lnTo>
                  <a:lnTo>
                    <a:pt x="10960" y="1510"/>
                  </a:lnTo>
                  <a:lnTo>
                    <a:pt x="10838" y="1535"/>
                  </a:lnTo>
                  <a:lnTo>
                    <a:pt x="10717" y="1583"/>
                  </a:lnTo>
                  <a:lnTo>
                    <a:pt x="10619" y="1656"/>
                  </a:lnTo>
                  <a:lnTo>
                    <a:pt x="9475" y="2558"/>
                  </a:lnTo>
                  <a:lnTo>
                    <a:pt x="9475" y="2558"/>
                  </a:lnTo>
                  <a:lnTo>
                    <a:pt x="9207" y="2411"/>
                  </a:lnTo>
                  <a:lnTo>
                    <a:pt x="8914" y="2290"/>
                  </a:lnTo>
                  <a:lnTo>
                    <a:pt x="8622" y="2168"/>
                  </a:lnTo>
                  <a:lnTo>
                    <a:pt x="8330" y="2070"/>
                  </a:lnTo>
                  <a:lnTo>
                    <a:pt x="8159" y="634"/>
                  </a:lnTo>
                  <a:lnTo>
                    <a:pt x="8159" y="634"/>
                  </a:lnTo>
                  <a:lnTo>
                    <a:pt x="8135" y="512"/>
                  </a:lnTo>
                  <a:lnTo>
                    <a:pt x="8086" y="390"/>
                  </a:lnTo>
                  <a:lnTo>
                    <a:pt x="8013" y="293"/>
                  </a:lnTo>
                  <a:lnTo>
                    <a:pt x="7940" y="195"/>
                  </a:lnTo>
                  <a:lnTo>
                    <a:pt x="7818" y="122"/>
                  </a:lnTo>
                  <a:lnTo>
                    <a:pt x="7721" y="49"/>
                  </a:lnTo>
                  <a:lnTo>
                    <a:pt x="7575" y="25"/>
                  </a:lnTo>
                  <a:lnTo>
                    <a:pt x="7453" y="0"/>
                  </a:lnTo>
                  <a:lnTo>
                    <a:pt x="6479" y="0"/>
                  </a:lnTo>
                  <a:lnTo>
                    <a:pt x="6479" y="0"/>
                  </a:lnTo>
                  <a:lnTo>
                    <a:pt x="6357" y="25"/>
                  </a:lnTo>
                  <a:lnTo>
                    <a:pt x="6235" y="49"/>
                  </a:lnTo>
                  <a:lnTo>
                    <a:pt x="6114" y="122"/>
                  </a:lnTo>
                  <a:lnTo>
                    <a:pt x="6016" y="195"/>
                  </a:lnTo>
                  <a:lnTo>
                    <a:pt x="5919" y="293"/>
                  </a:lnTo>
                  <a:lnTo>
                    <a:pt x="5846" y="390"/>
                  </a:lnTo>
                  <a:lnTo>
                    <a:pt x="5797" y="512"/>
                  </a:lnTo>
                  <a:lnTo>
                    <a:pt x="5773" y="634"/>
                  </a:lnTo>
                  <a:lnTo>
                    <a:pt x="5602" y="2070"/>
                  </a:lnTo>
                  <a:lnTo>
                    <a:pt x="5602" y="2070"/>
                  </a:lnTo>
                  <a:lnTo>
                    <a:pt x="5310" y="2168"/>
                  </a:lnTo>
                  <a:lnTo>
                    <a:pt x="5018" y="2290"/>
                  </a:lnTo>
                  <a:lnTo>
                    <a:pt x="4750" y="2411"/>
                  </a:lnTo>
                  <a:lnTo>
                    <a:pt x="4482" y="2558"/>
                  </a:lnTo>
                  <a:lnTo>
                    <a:pt x="3337" y="1656"/>
                  </a:lnTo>
                  <a:lnTo>
                    <a:pt x="3337" y="1656"/>
                  </a:lnTo>
                  <a:lnTo>
                    <a:pt x="3215" y="1583"/>
                  </a:lnTo>
                  <a:lnTo>
                    <a:pt x="3094" y="1535"/>
                  </a:lnTo>
                  <a:lnTo>
                    <a:pt x="2972" y="1510"/>
                  </a:lnTo>
                  <a:lnTo>
                    <a:pt x="2850" y="1510"/>
                  </a:lnTo>
                  <a:lnTo>
                    <a:pt x="2728" y="1510"/>
                  </a:lnTo>
                  <a:lnTo>
                    <a:pt x="2582" y="1559"/>
                  </a:lnTo>
                  <a:lnTo>
                    <a:pt x="2485" y="1632"/>
                  </a:lnTo>
                  <a:lnTo>
                    <a:pt x="2387" y="1705"/>
                  </a:lnTo>
                  <a:lnTo>
                    <a:pt x="1705" y="2387"/>
                  </a:lnTo>
                  <a:lnTo>
                    <a:pt x="1705" y="2387"/>
                  </a:lnTo>
                  <a:lnTo>
                    <a:pt x="1608" y="2485"/>
                  </a:lnTo>
                  <a:lnTo>
                    <a:pt x="1559" y="2606"/>
                  </a:lnTo>
                  <a:lnTo>
                    <a:pt x="1511" y="2728"/>
                  </a:lnTo>
                  <a:lnTo>
                    <a:pt x="1486" y="2850"/>
                  </a:lnTo>
                  <a:lnTo>
                    <a:pt x="1486" y="2996"/>
                  </a:lnTo>
                  <a:lnTo>
                    <a:pt x="1511" y="3118"/>
                  </a:lnTo>
                  <a:lnTo>
                    <a:pt x="1559" y="3240"/>
                  </a:lnTo>
                  <a:lnTo>
                    <a:pt x="1632" y="3337"/>
                  </a:lnTo>
                  <a:lnTo>
                    <a:pt x="2533" y="4482"/>
                  </a:lnTo>
                  <a:lnTo>
                    <a:pt x="2533" y="4482"/>
                  </a:lnTo>
                  <a:lnTo>
                    <a:pt x="2387" y="4750"/>
                  </a:lnTo>
                  <a:lnTo>
                    <a:pt x="2266" y="5042"/>
                  </a:lnTo>
                  <a:lnTo>
                    <a:pt x="2168" y="5334"/>
                  </a:lnTo>
                  <a:lnTo>
                    <a:pt x="2071" y="5626"/>
                  </a:lnTo>
                  <a:lnTo>
                    <a:pt x="634" y="5772"/>
                  </a:lnTo>
                  <a:lnTo>
                    <a:pt x="634" y="5772"/>
                  </a:lnTo>
                  <a:lnTo>
                    <a:pt x="512" y="5821"/>
                  </a:lnTo>
                  <a:lnTo>
                    <a:pt x="390" y="5870"/>
                  </a:lnTo>
                  <a:lnTo>
                    <a:pt x="268" y="5943"/>
                  </a:lnTo>
                  <a:lnTo>
                    <a:pt x="171" y="6016"/>
                  </a:lnTo>
                  <a:lnTo>
                    <a:pt x="98" y="6138"/>
                  </a:lnTo>
                  <a:lnTo>
                    <a:pt x="49" y="6235"/>
                  </a:lnTo>
                  <a:lnTo>
                    <a:pt x="1" y="6381"/>
                  </a:lnTo>
                  <a:lnTo>
                    <a:pt x="1" y="6503"/>
                  </a:lnTo>
                  <a:lnTo>
                    <a:pt x="1" y="7453"/>
                  </a:lnTo>
                  <a:lnTo>
                    <a:pt x="1" y="7453"/>
                  </a:lnTo>
                  <a:lnTo>
                    <a:pt x="1" y="7599"/>
                  </a:lnTo>
                  <a:lnTo>
                    <a:pt x="49" y="7721"/>
                  </a:lnTo>
                  <a:lnTo>
                    <a:pt x="98" y="7843"/>
                  </a:lnTo>
                  <a:lnTo>
                    <a:pt x="171" y="7940"/>
                  </a:lnTo>
                  <a:lnTo>
                    <a:pt x="268" y="8037"/>
                  </a:lnTo>
                  <a:lnTo>
                    <a:pt x="390" y="8111"/>
                  </a:lnTo>
                  <a:lnTo>
                    <a:pt x="512" y="8159"/>
                  </a:lnTo>
                  <a:lnTo>
                    <a:pt x="634" y="8184"/>
                  </a:lnTo>
                  <a:lnTo>
                    <a:pt x="2071" y="8354"/>
                  </a:lnTo>
                  <a:lnTo>
                    <a:pt x="2071" y="8354"/>
                  </a:lnTo>
                  <a:lnTo>
                    <a:pt x="2168" y="8646"/>
                  </a:lnTo>
                  <a:lnTo>
                    <a:pt x="2266" y="8914"/>
                  </a:lnTo>
                  <a:lnTo>
                    <a:pt x="2387" y="9206"/>
                  </a:lnTo>
                  <a:lnTo>
                    <a:pt x="2533" y="9474"/>
                  </a:lnTo>
                  <a:lnTo>
                    <a:pt x="1632" y="10619"/>
                  </a:lnTo>
                  <a:lnTo>
                    <a:pt x="1632" y="10619"/>
                  </a:lnTo>
                  <a:lnTo>
                    <a:pt x="1559" y="10741"/>
                  </a:lnTo>
                  <a:lnTo>
                    <a:pt x="1511" y="10863"/>
                  </a:lnTo>
                  <a:lnTo>
                    <a:pt x="1486" y="10984"/>
                  </a:lnTo>
                  <a:lnTo>
                    <a:pt x="1486" y="11106"/>
                  </a:lnTo>
                  <a:lnTo>
                    <a:pt x="1511" y="11228"/>
                  </a:lnTo>
                  <a:lnTo>
                    <a:pt x="1559" y="11350"/>
                  </a:lnTo>
                  <a:lnTo>
                    <a:pt x="1608" y="11472"/>
                  </a:lnTo>
                  <a:lnTo>
                    <a:pt x="1705" y="11569"/>
                  </a:lnTo>
                  <a:lnTo>
                    <a:pt x="2387" y="12251"/>
                  </a:lnTo>
                  <a:lnTo>
                    <a:pt x="2387" y="12251"/>
                  </a:lnTo>
                  <a:lnTo>
                    <a:pt x="2485" y="12348"/>
                  </a:lnTo>
                  <a:lnTo>
                    <a:pt x="2582" y="12397"/>
                  </a:lnTo>
                  <a:lnTo>
                    <a:pt x="2728" y="12446"/>
                  </a:lnTo>
                  <a:lnTo>
                    <a:pt x="2850" y="12470"/>
                  </a:lnTo>
                  <a:lnTo>
                    <a:pt x="2972" y="12470"/>
                  </a:lnTo>
                  <a:lnTo>
                    <a:pt x="3094" y="12421"/>
                  </a:lnTo>
                  <a:lnTo>
                    <a:pt x="3215" y="12373"/>
                  </a:lnTo>
                  <a:lnTo>
                    <a:pt x="3337" y="12324"/>
                  </a:lnTo>
                  <a:lnTo>
                    <a:pt x="4482" y="11423"/>
                  </a:lnTo>
                  <a:lnTo>
                    <a:pt x="4482" y="11423"/>
                  </a:lnTo>
                  <a:lnTo>
                    <a:pt x="4750" y="11545"/>
                  </a:lnTo>
                  <a:lnTo>
                    <a:pt x="5018" y="11691"/>
                  </a:lnTo>
                  <a:lnTo>
                    <a:pt x="5310" y="11788"/>
                  </a:lnTo>
                  <a:lnTo>
                    <a:pt x="5602" y="11886"/>
                  </a:lnTo>
                  <a:lnTo>
                    <a:pt x="5773" y="13322"/>
                  </a:lnTo>
                  <a:lnTo>
                    <a:pt x="5773" y="13322"/>
                  </a:lnTo>
                  <a:lnTo>
                    <a:pt x="5797" y="13444"/>
                  </a:lnTo>
                  <a:lnTo>
                    <a:pt x="5846" y="13566"/>
                  </a:lnTo>
                  <a:lnTo>
                    <a:pt x="5919" y="13688"/>
                  </a:lnTo>
                  <a:lnTo>
                    <a:pt x="6016" y="13785"/>
                  </a:lnTo>
                  <a:lnTo>
                    <a:pt x="6114" y="13858"/>
                  </a:lnTo>
                  <a:lnTo>
                    <a:pt x="6235" y="13907"/>
                  </a:lnTo>
                  <a:lnTo>
                    <a:pt x="6357" y="13956"/>
                  </a:lnTo>
                  <a:lnTo>
                    <a:pt x="6479" y="13956"/>
                  </a:lnTo>
                  <a:lnTo>
                    <a:pt x="7453" y="13956"/>
                  </a:lnTo>
                  <a:lnTo>
                    <a:pt x="7453" y="13956"/>
                  </a:lnTo>
                  <a:lnTo>
                    <a:pt x="7575" y="13956"/>
                  </a:lnTo>
                  <a:lnTo>
                    <a:pt x="7721" y="13907"/>
                  </a:lnTo>
                  <a:lnTo>
                    <a:pt x="7818" y="13858"/>
                  </a:lnTo>
                  <a:lnTo>
                    <a:pt x="7940" y="13785"/>
                  </a:lnTo>
                  <a:lnTo>
                    <a:pt x="8013" y="13688"/>
                  </a:lnTo>
                  <a:lnTo>
                    <a:pt x="8086" y="13566"/>
                  </a:lnTo>
                  <a:lnTo>
                    <a:pt x="8135" y="13444"/>
                  </a:lnTo>
                  <a:lnTo>
                    <a:pt x="8159" y="13322"/>
                  </a:lnTo>
                  <a:lnTo>
                    <a:pt x="8330" y="11886"/>
                  </a:lnTo>
                  <a:lnTo>
                    <a:pt x="8330" y="11886"/>
                  </a:lnTo>
                  <a:lnTo>
                    <a:pt x="8622" y="11788"/>
                  </a:lnTo>
                  <a:lnTo>
                    <a:pt x="8914" y="11691"/>
                  </a:lnTo>
                  <a:lnTo>
                    <a:pt x="9207" y="11545"/>
                  </a:lnTo>
                  <a:lnTo>
                    <a:pt x="9475" y="11423"/>
                  </a:lnTo>
                  <a:lnTo>
                    <a:pt x="10619" y="12324"/>
                  </a:lnTo>
                  <a:lnTo>
                    <a:pt x="10619" y="12324"/>
                  </a:lnTo>
                  <a:lnTo>
                    <a:pt x="10717" y="12373"/>
                  </a:lnTo>
                  <a:lnTo>
                    <a:pt x="10838" y="12421"/>
                  </a:lnTo>
                  <a:lnTo>
                    <a:pt x="10960" y="12470"/>
                  </a:lnTo>
                  <a:lnTo>
                    <a:pt x="11106" y="12470"/>
                  </a:lnTo>
                  <a:lnTo>
                    <a:pt x="11228" y="12446"/>
                  </a:lnTo>
                  <a:lnTo>
                    <a:pt x="11350" y="12397"/>
                  </a:lnTo>
                  <a:lnTo>
                    <a:pt x="11472" y="12348"/>
                  </a:lnTo>
                  <a:lnTo>
                    <a:pt x="11569" y="12251"/>
                  </a:lnTo>
                  <a:lnTo>
                    <a:pt x="12251" y="11569"/>
                  </a:lnTo>
                  <a:lnTo>
                    <a:pt x="12251" y="11569"/>
                  </a:lnTo>
                  <a:lnTo>
                    <a:pt x="12324" y="11472"/>
                  </a:lnTo>
                  <a:lnTo>
                    <a:pt x="12397" y="11350"/>
                  </a:lnTo>
                  <a:lnTo>
                    <a:pt x="12422" y="11228"/>
                  </a:lnTo>
                  <a:lnTo>
                    <a:pt x="12446" y="11106"/>
                  </a:lnTo>
                  <a:lnTo>
                    <a:pt x="12446" y="10984"/>
                  </a:lnTo>
                  <a:lnTo>
                    <a:pt x="12422" y="10863"/>
                  </a:lnTo>
                  <a:lnTo>
                    <a:pt x="12373" y="10741"/>
                  </a:lnTo>
                  <a:lnTo>
                    <a:pt x="12300" y="10619"/>
                  </a:lnTo>
                  <a:lnTo>
                    <a:pt x="11399" y="9474"/>
                  </a:lnTo>
                  <a:lnTo>
                    <a:pt x="11399" y="9474"/>
                  </a:lnTo>
                  <a:lnTo>
                    <a:pt x="11545" y="9206"/>
                  </a:lnTo>
                  <a:lnTo>
                    <a:pt x="11667" y="8914"/>
                  </a:lnTo>
                  <a:lnTo>
                    <a:pt x="11788" y="8646"/>
                  </a:lnTo>
                  <a:lnTo>
                    <a:pt x="11861" y="8354"/>
                  </a:lnTo>
                  <a:lnTo>
                    <a:pt x="13323" y="8184"/>
                  </a:lnTo>
                  <a:lnTo>
                    <a:pt x="13323" y="8184"/>
                  </a:lnTo>
                  <a:lnTo>
                    <a:pt x="13444" y="8159"/>
                  </a:lnTo>
                  <a:lnTo>
                    <a:pt x="13566" y="8111"/>
                  </a:lnTo>
                  <a:lnTo>
                    <a:pt x="13664" y="8037"/>
                  </a:lnTo>
                  <a:lnTo>
                    <a:pt x="13761" y="7940"/>
                  </a:lnTo>
                  <a:lnTo>
                    <a:pt x="13834" y="7843"/>
                  </a:lnTo>
                  <a:lnTo>
                    <a:pt x="13907" y="7721"/>
                  </a:lnTo>
                  <a:lnTo>
                    <a:pt x="13932" y="7599"/>
                  </a:lnTo>
                  <a:lnTo>
                    <a:pt x="13956" y="7453"/>
                  </a:lnTo>
                  <a:lnTo>
                    <a:pt x="13956" y="6503"/>
                  </a:lnTo>
                  <a:lnTo>
                    <a:pt x="13956" y="6503"/>
                  </a:lnTo>
                  <a:lnTo>
                    <a:pt x="13932" y="6381"/>
                  </a:lnTo>
                  <a:lnTo>
                    <a:pt x="13907" y="6235"/>
                  </a:lnTo>
                  <a:lnTo>
                    <a:pt x="13834" y="6138"/>
                  </a:lnTo>
                  <a:lnTo>
                    <a:pt x="13761" y="6016"/>
                  </a:lnTo>
                  <a:lnTo>
                    <a:pt x="13664" y="5943"/>
                  </a:lnTo>
                  <a:lnTo>
                    <a:pt x="13566" y="5870"/>
                  </a:lnTo>
                  <a:lnTo>
                    <a:pt x="13444" y="5821"/>
                  </a:lnTo>
                  <a:lnTo>
                    <a:pt x="13323" y="5772"/>
                  </a:lnTo>
                  <a:lnTo>
                    <a:pt x="13323" y="5772"/>
                  </a:lnTo>
                  <a:close/>
                  <a:moveTo>
                    <a:pt x="8573" y="8598"/>
                  </a:moveTo>
                  <a:lnTo>
                    <a:pt x="8573" y="8598"/>
                  </a:lnTo>
                  <a:lnTo>
                    <a:pt x="8403" y="8744"/>
                  </a:lnTo>
                  <a:lnTo>
                    <a:pt x="8232" y="8890"/>
                  </a:lnTo>
                  <a:lnTo>
                    <a:pt x="8038" y="8987"/>
                  </a:lnTo>
                  <a:lnTo>
                    <a:pt x="7818" y="9085"/>
                  </a:lnTo>
                  <a:lnTo>
                    <a:pt x="7624" y="9158"/>
                  </a:lnTo>
                  <a:lnTo>
                    <a:pt x="7404" y="9206"/>
                  </a:lnTo>
                  <a:lnTo>
                    <a:pt x="7185" y="9231"/>
                  </a:lnTo>
                  <a:lnTo>
                    <a:pt x="6966" y="9255"/>
                  </a:lnTo>
                  <a:lnTo>
                    <a:pt x="6747" y="9231"/>
                  </a:lnTo>
                  <a:lnTo>
                    <a:pt x="6528" y="9206"/>
                  </a:lnTo>
                  <a:lnTo>
                    <a:pt x="6333" y="9158"/>
                  </a:lnTo>
                  <a:lnTo>
                    <a:pt x="6114" y="9085"/>
                  </a:lnTo>
                  <a:lnTo>
                    <a:pt x="5919" y="8987"/>
                  </a:lnTo>
                  <a:lnTo>
                    <a:pt x="5724" y="8890"/>
                  </a:lnTo>
                  <a:lnTo>
                    <a:pt x="5529" y="8744"/>
                  </a:lnTo>
                  <a:lnTo>
                    <a:pt x="5359" y="8598"/>
                  </a:lnTo>
                  <a:lnTo>
                    <a:pt x="5359" y="8598"/>
                  </a:lnTo>
                  <a:lnTo>
                    <a:pt x="5212" y="8427"/>
                  </a:lnTo>
                  <a:lnTo>
                    <a:pt x="5066" y="8232"/>
                  </a:lnTo>
                  <a:lnTo>
                    <a:pt x="4969" y="8037"/>
                  </a:lnTo>
                  <a:lnTo>
                    <a:pt x="4871" y="7843"/>
                  </a:lnTo>
                  <a:lnTo>
                    <a:pt x="4798" y="7623"/>
                  </a:lnTo>
                  <a:lnTo>
                    <a:pt x="4750" y="7404"/>
                  </a:lnTo>
                  <a:lnTo>
                    <a:pt x="4701" y="7209"/>
                  </a:lnTo>
                  <a:lnTo>
                    <a:pt x="4701" y="6990"/>
                  </a:lnTo>
                  <a:lnTo>
                    <a:pt x="4701" y="6771"/>
                  </a:lnTo>
                  <a:lnTo>
                    <a:pt x="4750" y="6552"/>
                  </a:lnTo>
                  <a:lnTo>
                    <a:pt x="4798" y="6333"/>
                  </a:lnTo>
                  <a:lnTo>
                    <a:pt x="4871" y="6138"/>
                  </a:lnTo>
                  <a:lnTo>
                    <a:pt x="4969" y="5919"/>
                  </a:lnTo>
                  <a:lnTo>
                    <a:pt x="5066" y="5724"/>
                  </a:lnTo>
                  <a:lnTo>
                    <a:pt x="5212" y="5553"/>
                  </a:lnTo>
                  <a:lnTo>
                    <a:pt x="5359" y="5383"/>
                  </a:lnTo>
                  <a:lnTo>
                    <a:pt x="5359" y="5383"/>
                  </a:lnTo>
                  <a:lnTo>
                    <a:pt x="5529" y="5212"/>
                  </a:lnTo>
                  <a:lnTo>
                    <a:pt x="5724" y="5091"/>
                  </a:lnTo>
                  <a:lnTo>
                    <a:pt x="5919" y="4969"/>
                  </a:lnTo>
                  <a:lnTo>
                    <a:pt x="6114" y="4871"/>
                  </a:lnTo>
                  <a:lnTo>
                    <a:pt x="6333" y="4798"/>
                  </a:lnTo>
                  <a:lnTo>
                    <a:pt x="6528" y="4750"/>
                  </a:lnTo>
                  <a:lnTo>
                    <a:pt x="6747" y="4725"/>
                  </a:lnTo>
                  <a:lnTo>
                    <a:pt x="6966" y="4701"/>
                  </a:lnTo>
                  <a:lnTo>
                    <a:pt x="7185" y="4725"/>
                  </a:lnTo>
                  <a:lnTo>
                    <a:pt x="7404" y="4750"/>
                  </a:lnTo>
                  <a:lnTo>
                    <a:pt x="7624" y="4798"/>
                  </a:lnTo>
                  <a:lnTo>
                    <a:pt x="7818" y="4871"/>
                  </a:lnTo>
                  <a:lnTo>
                    <a:pt x="8038" y="4969"/>
                  </a:lnTo>
                  <a:lnTo>
                    <a:pt x="8232" y="5091"/>
                  </a:lnTo>
                  <a:lnTo>
                    <a:pt x="8403" y="5212"/>
                  </a:lnTo>
                  <a:lnTo>
                    <a:pt x="8573" y="5383"/>
                  </a:lnTo>
                  <a:lnTo>
                    <a:pt x="8573" y="5383"/>
                  </a:lnTo>
                  <a:lnTo>
                    <a:pt x="8744" y="5553"/>
                  </a:lnTo>
                  <a:lnTo>
                    <a:pt x="8866" y="5724"/>
                  </a:lnTo>
                  <a:lnTo>
                    <a:pt x="8987" y="5919"/>
                  </a:lnTo>
                  <a:lnTo>
                    <a:pt x="9085" y="6138"/>
                  </a:lnTo>
                  <a:lnTo>
                    <a:pt x="9158" y="6333"/>
                  </a:lnTo>
                  <a:lnTo>
                    <a:pt x="9207" y="6552"/>
                  </a:lnTo>
                  <a:lnTo>
                    <a:pt x="9231" y="6771"/>
                  </a:lnTo>
                  <a:lnTo>
                    <a:pt x="9231" y="6990"/>
                  </a:lnTo>
                  <a:lnTo>
                    <a:pt x="9231" y="7209"/>
                  </a:lnTo>
                  <a:lnTo>
                    <a:pt x="9207" y="7404"/>
                  </a:lnTo>
                  <a:lnTo>
                    <a:pt x="9158" y="7623"/>
                  </a:lnTo>
                  <a:lnTo>
                    <a:pt x="9085" y="7843"/>
                  </a:lnTo>
                  <a:lnTo>
                    <a:pt x="8987" y="8037"/>
                  </a:lnTo>
                  <a:lnTo>
                    <a:pt x="8866" y="8232"/>
                  </a:lnTo>
                  <a:lnTo>
                    <a:pt x="8744" y="8427"/>
                  </a:lnTo>
                  <a:lnTo>
                    <a:pt x="8573" y="8598"/>
                  </a:lnTo>
                  <a:lnTo>
                    <a:pt x="8573" y="8598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  <p:sp>
          <p:nvSpPr>
            <p:cNvPr id="17" name="Google Shape;626;p40"/>
            <p:cNvSpPr/>
            <p:nvPr/>
          </p:nvSpPr>
          <p:spPr>
            <a:xfrm>
              <a:off x="5566575" y="3193575"/>
              <a:ext cx="198525" cy="198525"/>
            </a:xfrm>
            <a:custGeom>
              <a:avLst/>
              <a:gdLst/>
              <a:ahLst/>
              <a:cxnLst/>
              <a:rect l="l" t="t" r="r" b="b"/>
              <a:pathLst>
                <a:path w="7941" h="7941" fill="none" extrusionOk="0">
                  <a:moveTo>
                    <a:pt x="7258" y="2144"/>
                  </a:moveTo>
                  <a:lnTo>
                    <a:pt x="6138" y="2388"/>
                  </a:lnTo>
                  <a:lnTo>
                    <a:pt x="6138" y="2388"/>
                  </a:lnTo>
                  <a:lnTo>
                    <a:pt x="6016" y="2217"/>
                  </a:lnTo>
                  <a:lnTo>
                    <a:pt x="5870" y="2071"/>
                  </a:lnTo>
                  <a:lnTo>
                    <a:pt x="6260" y="975"/>
                  </a:lnTo>
                  <a:lnTo>
                    <a:pt x="6260" y="975"/>
                  </a:lnTo>
                  <a:lnTo>
                    <a:pt x="6284" y="902"/>
                  </a:lnTo>
                  <a:lnTo>
                    <a:pt x="6284" y="829"/>
                  </a:lnTo>
                  <a:lnTo>
                    <a:pt x="6260" y="683"/>
                  </a:lnTo>
                  <a:lnTo>
                    <a:pt x="6162" y="561"/>
                  </a:lnTo>
                  <a:lnTo>
                    <a:pt x="6114" y="488"/>
                  </a:lnTo>
                  <a:lnTo>
                    <a:pt x="6065" y="464"/>
                  </a:lnTo>
                  <a:lnTo>
                    <a:pt x="5553" y="196"/>
                  </a:lnTo>
                  <a:lnTo>
                    <a:pt x="5553" y="196"/>
                  </a:lnTo>
                  <a:lnTo>
                    <a:pt x="5480" y="171"/>
                  </a:lnTo>
                  <a:lnTo>
                    <a:pt x="5407" y="171"/>
                  </a:lnTo>
                  <a:lnTo>
                    <a:pt x="5261" y="171"/>
                  </a:lnTo>
                  <a:lnTo>
                    <a:pt x="5115" y="244"/>
                  </a:lnTo>
                  <a:lnTo>
                    <a:pt x="5066" y="293"/>
                  </a:lnTo>
                  <a:lnTo>
                    <a:pt x="5018" y="342"/>
                  </a:lnTo>
                  <a:lnTo>
                    <a:pt x="4384" y="1316"/>
                  </a:lnTo>
                  <a:lnTo>
                    <a:pt x="4384" y="1316"/>
                  </a:lnTo>
                  <a:lnTo>
                    <a:pt x="4165" y="1292"/>
                  </a:lnTo>
                  <a:lnTo>
                    <a:pt x="3970" y="1292"/>
                  </a:lnTo>
                  <a:lnTo>
                    <a:pt x="3483" y="244"/>
                  </a:lnTo>
                  <a:lnTo>
                    <a:pt x="3483" y="244"/>
                  </a:lnTo>
                  <a:lnTo>
                    <a:pt x="3435" y="171"/>
                  </a:lnTo>
                  <a:lnTo>
                    <a:pt x="3386" y="123"/>
                  </a:lnTo>
                  <a:lnTo>
                    <a:pt x="3264" y="50"/>
                  </a:lnTo>
                  <a:lnTo>
                    <a:pt x="3118" y="1"/>
                  </a:lnTo>
                  <a:lnTo>
                    <a:pt x="3045" y="1"/>
                  </a:lnTo>
                  <a:lnTo>
                    <a:pt x="2972" y="25"/>
                  </a:lnTo>
                  <a:lnTo>
                    <a:pt x="2436" y="196"/>
                  </a:lnTo>
                  <a:lnTo>
                    <a:pt x="2436" y="196"/>
                  </a:lnTo>
                  <a:lnTo>
                    <a:pt x="2363" y="220"/>
                  </a:lnTo>
                  <a:lnTo>
                    <a:pt x="2290" y="269"/>
                  </a:lnTo>
                  <a:lnTo>
                    <a:pt x="2192" y="391"/>
                  </a:lnTo>
                  <a:lnTo>
                    <a:pt x="2144" y="537"/>
                  </a:lnTo>
                  <a:lnTo>
                    <a:pt x="2144" y="610"/>
                  </a:lnTo>
                  <a:lnTo>
                    <a:pt x="2144" y="683"/>
                  </a:lnTo>
                  <a:lnTo>
                    <a:pt x="2387" y="1828"/>
                  </a:lnTo>
                  <a:lnTo>
                    <a:pt x="2387" y="1828"/>
                  </a:lnTo>
                  <a:lnTo>
                    <a:pt x="2217" y="1949"/>
                  </a:lnTo>
                  <a:lnTo>
                    <a:pt x="2071" y="2095"/>
                  </a:lnTo>
                  <a:lnTo>
                    <a:pt x="999" y="1681"/>
                  </a:lnTo>
                  <a:lnTo>
                    <a:pt x="999" y="1681"/>
                  </a:lnTo>
                  <a:lnTo>
                    <a:pt x="926" y="1681"/>
                  </a:lnTo>
                  <a:lnTo>
                    <a:pt x="829" y="1657"/>
                  </a:lnTo>
                  <a:lnTo>
                    <a:pt x="682" y="1706"/>
                  </a:lnTo>
                  <a:lnTo>
                    <a:pt x="561" y="1779"/>
                  </a:lnTo>
                  <a:lnTo>
                    <a:pt x="512" y="1828"/>
                  </a:lnTo>
                  <a:lnTo>
                    <a:pt x="463" y="1901"/>
                  </a:lnTo>
                  <a:lnTo>
                    <a:pt x="220" y="2388"/>
                  </a:lnTo>
                  <a:lnTo>
                    <a:pt x="220" y="2388"/>
                  </a:lnTo>
                  <a:lnTo>
                    <a:pt x="195" y="2461"/>
                  </a:lnTo>
                  <a:lnTo>
                    <a:pt x="171" y="2534"/>
                  </a:lnTo>
                  <a:lnTo>
                    <a:pt x="195" y="2704"/>
                  </a:lnTo>
                  <a:lnTo>
                    <a:pt x="244" y="2826"/>
                  </a:lnTo>
                  <a:lnTo>
                    <a:pt x="293" y="2899"/>
                  </a:lnTo>
                  <a:lnTo>
                    <a:pt x="366" y="2948"/>
                  </a:lnTo>
                  <a:lnTo>
                    <a:pt x="1340" y="3581"/>
                  </a:lnTo>
                  <a:lnTo>
                    <a:pt x="1340" y="3581"/>
                  </a:lnTo>
                  <a:lnTo>
                    <a:pt x="1316" y="3776"/>
                  </a:lnTo>
                  <a:lnTo>
                    <a:pt x="1291" y="3995"/>
                  </a:lnTo>
                  <a:lnTo>
                    <a:pt x="244" y="4482"/>
                  </a:lnTo>
                  <a:lnTo>
                    <a:pt x="244" y="4482"/>
                  </a:lnTo>
                  <a:lnTo>
                    <a:pt x="195" y="4507"/>
                  </a:lnTo>
                  <a:lnTo>
                    <a:pt x="122" y="4555"/>
                  </a:lnTo>
                  <a:lnTo>
                    <a:pt x="49" y="4701"/>
                  </a:lnTo>
                  <a:lnTo>
                    <a:pt x="0" y="4848"/>
                  </a:lnTo>
                  <a:lnTo>
                    <a:pt x="25" y="4921"/>
                  </a:lnTo>
                  <a:lnTo>
                    <a:pt x="25" y="4994"/>
                  </a:lnTo>
                  <a:lnTo>
                    <a:pt x="220" y="5530"/>
                  </a:lnTo>
                  <a:lnTo>
                    <a:pt x="220" y="5530"/>
                  </a:lnTo>
                  <a:lnTo>
                    <a:pt x="244" y="5578"/>
                  </a:lnTo>
                  <a:lnTo>
                    <a:pt x="293" y="5651"/>
                  </a:lnTo>
                  <a:lnTo>
                    <a:pt x="390" y="5749"/>
                  </a:lnTo>
                  <a:lnTo>
                    <a:pt x="536" y="5797"/>
                  </a:lnTo>
                  <a:lnTo>
                    <a:pt x="609" y="5797"/>
                  </a:lnTo>
                  <a:lnTo>
                    <a:pt x="682" y="5797"/>
                  </a:lnTo>
                  <a:lnTo>
                    <a:pt x="1827" y="5554"/>
                  </a:lnTo>
                  <a:lnTo>
                    <a:pt x="1827" y="5554"/>
                  </a:lnTo>
                  <a:lnTo>
                    <a:pt x="1949" y="5724"/>
                  </a:lnTo>
                  <a:lnTo>
                    <a:pt x="2095" y="5870"/>
                  </a:lnTo>
                  <a:lnTo>
                    <a:pt x="1705" y="6966"/>
                  </a:lnTo>
                  <a:lnTo>
                    <a:pt x="1705" y="6966"/>
                  </a:lnTo>
                  <a:lnTo>
                    <a:pt x="1681" y="7040"/>
                  </a:lnTo>
                  <a:lnTo>
                    <a:pt x="1681" y="7113"/>
                  </a:lnTo>
                  <a:lnTo>
                    <a:pt x="1705" y="7259"/>
                  </a:lnTo>
                  <a:lnTo>
                    <a:pt x="1778" y="7380"/>
                  </a:lnTo>
                  <a:lnTo>
                    <a:pt x="1851" y="7429"/>
                  </a:lnTo>
                  <a:lnTo>
                    <a:pt x="1900" y="7478"/>
                  </a:lnTo>
                  <a:lnTo>
                    <a:pt x="2412" y="7721"/>
                  </a:lnTo>
                  <a:lnTo>
                    <a:pt x="2412" y="7721"/>
                  </a:lnTo>
                  <a:lnTo>
                    <a:pt x="2485" y="7770"/>
                  </a:lnTo>
                  <a:lnTo>
                    <a:pt x="2558" y="7770"/>
                  </a:lnTo>
                  <a:lnTo>
                    <a:pt x="2704" y="7770"/>
                  </a:lnTo>
                  <a:lnTo>
                    <a:pt x="2850" y="7697"/>
                  </a:lnTo>
                  <a:lnTo>
                    <a:pt x="2899" y="7648"/>
                  </a:lnTo>
                  <a:lnTo>
                    <a:pt x="2947" y="7600"/>
                  </a:lnTo>
                  <a:lnTo>
                    <a:pt x="3581" y="6625"/>
                  </a:lnTo>
                  <a:lnTo>
                    <a:pt x="3581" y="6625"/>
                  </a:lnTo>
                  <a:lnTo>
                    <a:pt x="3800" y="6650"/>
                  </a:lnTo>
                  <a:lnTo>
                    <a:pt x="3995" y="6650"/>
                  </a:lnTo>
                  <a:lnTo>
                    <a:pt x="4482" y="7697"/>
                  </a:lnTo>
                  <a:lnTo>
                    <a:pt x="4482" y="7697"/>
                  </a:lnTo>
                  <a:lnTo>
                    <a:pt x="4531" y="7770"/>
                  </a:lnTo>
                  <a:lnTo>
                    <a:pt x="4579" y="7819"/>
                  </a:lnTo>
                  <a:lnTo>
                    <a:pt x="4701" y="7892"/>
                  </a:lnTo>
                  <a:lnTo>
                    <a:pt x="4847" y="7941"/>
                  </a:lnTo>
                  <a:lnTo>
                    <a:pt x="4920" y="7941"/>
                  </a:lnTo>
                  <a:lnTo>
                    <a:pt x="4993" y="7916"/>
                  </a:lnTo>
                  <a:lnTo>
                    <a:pt x="5529" y="7746"/>
                  </a:lnTo>
                  <a:lnTo>
                    <a:pt x="5529" y="7746"/>
                  </a:lnTo>
                  <a:lnTo>
                    <a:pt x="5602" y="7721"/>
                  </a:lnTo>
                  <a:lnTo>
                    <a:pt x="5651" y="7673"/>
                  </a:lnTo>
                  <a:lnTo>
                    <a:pt x="5748" y="7551"/>
                  </a:lnTo>
                  <a:lnTo>
                    <a:pt x="5821" y="7405"/>
                  </a:lnTo>
                  <a:lnTo>
                    <a:pt x="5821" y="7332"/>
                  </a:lnTo>
                  <a:lnTo>
                    <a:pt x="5821" y="7259"/>
                  </a:lnTo>
                  <a:lnTo>
                    <a:pt x="5578" y="6114"/>
                  </a:lnTo>
                  <a:lnTo>
                    <a:pt x="5578" y="6114"/>
                  </a:lnTo>
                  <a:lnTo>
                    <a:pt x="5724" y="5992"/>
                  </a:lnTo>
                  <a:lnTo>
                    <a:pt x="5894" y="5846"/>
                  </a:lnTo>
                  <a:lnTo>
                    <a:pt x="6966" y="6260"/>
                  </a:lnTo>
                  <a:lnTo>
                    <a:pt x="6966" y="6260"/>
                  </a:lnTo>
                  <a:lnTo>
                    <a:pt x="7039" y="6260"/>
                  </a:lnTo>
                  <a:lnTo>
                    <a:pt x="7112" y="6285"/>
                  </a:lnTo>
                  <a:lnTo>
                    <a:pt x="7258" y="6236"/>
                  </a:lnTo>
                  <a:lnTo>
                    <a:pt x="7404" y="6163"/>
                  </a:lnTo>
                  <a:lnTo>
                    <a:pt x="7453" y="6114"/>
                  </a:lnTo>
                  <a:lnTo>
                    <a:pt x="7502" y="6041"/>
                  </a:lnTo>
                  <a:lnTo>
                    <a:pt x="7745" y="5530"/>
                  </a:lnTo>
                  <a:lnTo>
                    <a:pt x="7745" y="5530"/>
                  </a:lnTo>
                  <a:lnTo>
                    <a:pt x="7770" y="5481"/>
                  </a:lnTo>
                  <a:lnTo>
                    <a:pt x="7794" y="5383"/>
                  </a:lnTo>
                  <a:lnTo>
                    <a:pt x="7770" y="5237"/>
                  </a:lnTo>
                  <a:lnTo>
                    <a:pt x="7697" y="5115"/>
                  </a:lnTo>
                  <a:lnTo>
                    <a:pt x="7648" y="5042"/>
                  </a:lnTo>
                  <a:lnTo>
                    <a:pt x="7599" y="4994"/>
                  </a:lnTo>
                  <a:lnTo>
                    <a:pt x="6625" y="4360"/>
                  </a:lnTo>
                  <a:lnTo>
                    <a:pt x="6625" y="4360"/>
                  </a:lnTo>
                  <a:lnTo>
                    <a:pt x="6649" y="4166"/>
                  </a:lnTo>
                  <a:lnTo>
                    <a:pt x="6649" y="3946"/>
                  </a:lnTo>
                  <a:lnTo>
                    <a:pt x="7697" y="3459"/>
                  </a:lnTo>
                  <a:lnTo>
                    <a:pt x="7697" y="3459"/>
                  </a:lnTo>
                  <a:lnTo>
                    <a:pt x="7770" y="3435"/>
                  </a:lnTo>
                  <a:lnTo>
                    <a:pt x="7843" y="3386"/>
                  </a:lnTo>
                  <a:lnTo>
                    <a:pt x="7916" y="3240"/>
                  </a:lnTo>
                  <a:lnTo>
                    <a:pt x="7940" y="3094"/>
                  </a:lnTo>
                  <a:lnTo>
                    <a:pt x="7940" y="3021"/>
                  </a:lnTo>
                  <a:lnTo>
                    <a:pt x="7940" y="2948"/>
                  </a:lnTo>
                  <a:lnTo>
                    <a:pt x="7745" y="2412"/>
                  </a:lnTo>
                  <a:lnTo>
                    <a:pt x="7745" y="2412"/>
                  </a:lnTo>
                  <a:lnTo>
                    <a:pt x="7721" y="2339"/>
                  </a:lnTo>
                  <a:lnTo>
                    <a:pt x="7672" y="2290"/>
                  </a:lnTo>
                  <a:lnTo>
                    <a:pt x="7551" y="2193"/>
                  </a:lnTo>
                  <a:lnTo>
                    <a:pt x="7429" y="2144"/>
                  </a:lnTo>
                  <a:lnTo>
                    <a:pt x="7356" y="2144"/>
                  </a:lnTo>
                  <a:lnTo>
                    <a:pt x="7258" y="2144"/>
                  </a:lnTo>
                  <a:lnTo>
                    <a:pt x="7258" y="2144"/>
                  </a:lnTo>
                  <a:close/>
                  <a:moveTo>
                    <a:pt x="5480" y="4726"/>
                  </a:moveTo>
                  <a:lnTo>
                    <a:pt x="5480" y="4726"/>
                  </a:lnTo>
                  <a:lnTo>
                    <a:pt x="5383" y="4872"/>
                  </a:lnTo>
                  <a:lnTo>
                    <a:pt x="5286" y="4994"/>
                  </a:lnTo>
                  <a:lnTo>
                    <a:pt x="5188" y="5140"/>
                  </a:lnTo>
                  <a:lnTo>
                    <a:pt x="5066" y="5237"/>
                  </a:lnTo>
                  <a:lnTo>
                    <a:pt x="4945" y="5335"/>
                  </a:lnTo>
                  <a:lnTo>
                    <a:pt x="4798" y="5432"/>
                  </a:lnTo>
                  <a:lnTo>
                    <a:pt x="4652" y="5505"/>
                  </a:lnTo>
                  <a:lnTo>
                    <a:pt x="4506" y="5554"/>
                  </a:lnTo>
                  <a:lnTo>
                    <a:pt x="4360" y="5603"/>
                  </a:lnTo>
                  <a:lnTo>
                    <a:pt x="4190" y="5627"/>
                  </a:lnTo>
                  <a:lnTo>
                    <a:pt x="4043" y="5651"/>
                  </a:lnTo>
                  <a:lnTo>
                    <a:pt x="3873" y="5627"/>
                  </a:lnTo>
                  <a:lnTo>
                    <a:pt x="3702" y="5627"/>
                  </a:lnTo>
                  <a:lnTo>
                    <a:pt x="3556" y="5578"/>
                  </a:lnTo>
                  <a:lnTo>
                    <a:pt x="3386" y="5530"/>
                  </a:lnTo>
                  <a:lnTo>
                    <a:pt x="3240" y="5456"/>
                  </a:lnTo>
                  <a:lnTo>
                    <a:pt x="3240" y="5456"/>
                  </a:lnTo>
                  <a:lnTo>
                    <a:pt x="3094" y="5383"/>
                  </a:lnTo>
                  <a:lnTo>
                    <a:pt x="2947" y="5286"/>
                  </a:lnTo>
                  <a:lnTo>
                    <a:pt x="2826" y="5164"/>
                  </a:lnTo>
                  <a:lnTo>
                    <a:pt x="2704" y="5067"/>
                  </a:lnTo>
                  <a:lnTo>
                    <a:pt x="2606" y="4921"/>
                  </a:lnTo>
                  <a:lnTo>
                    <a:pt x="2533" y="4799"/>
                  </a:lnTo>
                  <a:lnTo>
                    <a:pt x="2460" y="4653"/>
                  </a:lnTo>
                  <a:lnTo>
                    <a:pt x="2387" y="4507"/>
                  </a:lnTo>
                  <a:lnTo>
                    <a:pt x="2363" y="4336"/>
                  </a:lnTo>
                  <a:lnTo>
                    <a:pt x="2314" y="4190"/>
                  </a:lnTo>
                  <a:lnTo>
                    <a:pt x="2314" y="4020"/>
                  </a:lnTo>
                  <a:lnTo>
                    <a:pt x="2314" y="3873"/>
                  </a:lnTo>
                  <a:lnTo>
                    <a:pt x="2339" y="3703"/>
                  </a:lnTo>
                  <a:lnTo>
                    <a:pt x="2363" y="3532"/>
                  </a:lnTo>
                  <a:lnTo>
                    <a:pt x="2412" y="3386"/>
                  </a:lnTo>
                  <a:lnTo>
                    <a:pt x="2485" y="3216"/>
                  </a:lnTo>
                  <a:lnTo>
                    <a:pt x="2485" y="3216"/>
                  </a:lnTo>
                  <a:lnTo>
                    <a:pt x="2582" y="3070"/>
                  </a:lnTo>
                  <a:lnTo>
                    <a:pt x="2680" y="2948"/>
                  </a:lnTo>
                  <a:lnTo>
                    <a:pt x="2777" y="2802"/>
                  </a:lnTo>
                  <a:lnTo>
                    <a:pt x="2899" y="2704"/>
                  </a:lnTo>
                  <a:lnTo>
                    <a:pt x="3020" y="2607"/>
                  </a:lnTo>
                  <a:lnTo>
                    <a:pt x="3167" y="2509"/>
                  </a:lnTo>
                  <a:lnTo>
                    <a:pt x="3313" y="2436"/>
                  </a:lnTo>
                  <a:lnTo>
                    <a:pt x="3459" y="2388"/>
                  </a:lnTo>
                  <a:lnTo>
                    <a:pt x="3605" y="2339"/>
                  </a:lnTo>
                  <a:lnTo>
                    <a:pt x="3775" y="2315"/>
                  </a:lnTo>
                  <a:lnTo>
                    <a:pt x="3922" y="2290"/>
                  </a:lnTo>
                  <a:lnTo>
                    <a:pt x="4092" y="2315"/>
                  </a:lnTo>
                  <a:lnTo>
                    <a:pt x="4263" y="2315"/>
                  </a:lnTo>
                  <a:lnTo>
                    <a:pt x="4409" y="2363"/>
                  </a:lnTo>
                  <a:lnTo>
                    <a:pt x="4579" y="2412"/>
                  </a:lnTo>
                  <a:lnTo>
                    <a:pt x="4725" y="2485"/>
                  </a:lnTo>
                  <a:lnTo>
                    <a:pt x="4725" y="2485"/>
                  </a:lnTo>
                  <a:lnTo>
                    <a:pt x="4871" y="2558"/>
                  </a:lnTo>
                  <a:lnTo>
                    <a:pt x="5018" y="2656"/>
                  </a:lnTo>
                  <a:lnTo>
                    <a:pt x="5139" y="2777"/>
                  </a:lnTo>
                  <a:lnTo>
                    <a:pt x="5261" y="2875"/>
                  </a:lnTo>
                  <a:lnTo>
                    <a:pt x="5359" y="3021"/>
                  </a:lnTo>
                  <a:lnTo>
                    <a:pt x="5432" y="3143"/>
                  </a:lnTo>
                  <a:lnTo>
                    <a:pt x="5505" y="3289"/>
                  </a:lnTo>
                  <a:lnTo>
                    <a:pt x="5578" y="3435"/>
                  </a:lnTo>
                  <a:lnTo>
                    <a:pt x="5602" y="3605"/>
                  </a:lnTo>
                  <a:lnTo>
                    <a:pt x="5626" y="3752"/>
                  </a:lnTo>
                  <a:lnTo>
                    <a:pt x="5651" y="3922"/>
                  </a:lnTo>
                  <a:lnTo>
                    <a:pt x="5651" y="4068"/>
                  </a:lnTo>
                  <a:lnTo>
                    <a:pt x="5626" y="4239"/>
                  </a:lnTo>
                  <a:lnTo>
                    <a:pt x="5602" y="4409"/>
                  </a:lnTo>
                  <a:lnTo>
                    <a:pt x="5553" y="4555"/>
                  </a:lnTo>
                  <a:lnTo>
                    <a:pt x="5480" y="4726"/>
                  </a:lnTo>
                  <a:lnTo>
                    <a:pt x="5480" y="4726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endParaRPr>
            </a:p>
          </p:txBody>
        </p:sp>
      </p:grp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C8EB5F7-1CED-4B5E-93F5-503899E7B5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157746"/>
              </p:ext>
            </p:extLst>
          </p:nvPr>
        </p:nvGraphicFramePr>
        <p:xfrm>
          <a:off x="4704778" y="335405"/>
          <a:ext cx="4322490" cy="274320"/>
        </p:xfrm>
        <a:graphic>
          <a:graphicData uri="http://schemas.openxmlformats.org/drawingml/2006/table">
            <a:tbl>
              <a:tblPr firstRow="1" bandRow="1">
                <a:tableStyleId>{7A570FA9-D75E-4CC5-BEC2-1B616FA9FC0C}</a:tableStyleId>
              </a:tblPr>
              <a:tblGrid>
                <a:gridCol w="4322490">
                  <a:extLst>
                    <a:ext uri="{9D8B030D-6E8A-4147-A177-3AD203B41FA5}">
                      <a16:colId xmlns:a16="http://schemas.microsoft.com/office/drawing/2014/main" val="3686618001"/>
                    </a:ext>
                  </a:extLst>
                </a:gridCol>
              </a:tblGrid>
              <a:tr h="260321">
                <a:tc>
                  <a:txBody>
                    <a:bodyPr/>
                    <a:lstStyle/>
                    <a:p>
                      <a:pPr algn="ctr"/>
                      <a:r>
                        <a:rPr lang="en-US" sz="1200" b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Login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7196997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2E9E04-CEE9-4AC3-BE02-3DCAAAD6C7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6" name="Google Shape;130;p14">
            <a:extLst>
              <a:ext uri="{FF2B5EF4-FFF2-40B4-BE49-F238E27FC236}">
                <a16:creationId xmlns:a16="http://schemas.microsoft.com/office/drawing/2014/main" id="{A7E728E8-A88F-4DDB-BDAB-5E5F68BDD9D7}"/>
              </a:ext>
            </a:extLst>
          </p:cNvPr>
          <p:cNvSpPr txBox="1"/>
          <p:nvPr/>
        </p:nvSpPr>
        <p:spPr>
          <a:xfrm>
            <a:off x="298150" y="0"/>
            <a:ext cx="8639065" cy="597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000" b="1">
                <a:solidFill>
                  <a:schemeClr val="tx1"/>
                </a:solidFill>
                <a:highlight>
                  <a:srgbClr val="94BF6E"/>
                </a:highlight>
                <a:latin typeface="Times New Roman" panose="02020603050405020304" pitchFamily="18" charset="0"/>
                <a:ea typeface="Nixie One"/>
                <a:cs typeface="Times New Roman" panose="02020603050405020304" pitchFamily="18" charset="0"/>
                <a:sym typeface="Nixie One"/>
              </a:rPr>
              <a:t>Mô tả:</a:t>
            </a:r>
            <a:endParaRPr lang="vi-VN" sz="1200" b="1" dirty="0">
              <a:solidFill>
                <a:srgbClr val="114454"/>
              </a:solidFill>
              <a:latin typeface="Times New Roman" panose="02020603050405020304" pitchFamily="18" charset="0"/>
              <a:ea typeface="Nixie One"/>
              <a:cs typeface="Times New Roman" panose="02020603050405020304" pitchFamily="18" charset="0"/>
              <a:sym typeface="Nixie One"/>
            </a:endParaRPr>
          </a:p>
        </p:txBody>
      </p:sp>
      <p:sp>
        <p:nvSpPr>
          <p:cNvPr id="8" name="Google Shape;130;p14">
            <a:extLst>
              <a:ext uri="{FF2B5EF4-FFF2-40B4-BE49-F238E27FC236}">
                <a16:creationId xmlns:a16="http://schemas.microsoft.com/office/drawing/2014/main" id="{42BEE7D8-2D11-47EB-89BB-3DB78AF0D3FB}"/>
              </a:ext>
            </a:extLst>
          </p:cNvPr>
          <p:cNvSpPr txBox="1"/>
          <p:nvPr/>
        </p:nvSpPr>
        <p:spPr>
          <a:xfrm>
            <a:off x="192994" y="657922"/>
            <a:ext cx="8639065" cy="3460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dùng quản trị có thể thực hiện hiện xem, xem, xoá, sửa các Brand, Category, Product. Những thông tin thay đổi này sẽ được thay đổi trên Database</a:t>
            </a:r>
          </a:p>
          <a:p>
            <a:pPr marL="342900" lvl="0" indent="-342900" algn="just">
              <a:lnSpc>
                <a:spcPct val="150000"/>
              </a:lnSpc>
              <a:spcAft>
                <a:spcPts val="8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dùng quản trị có thể xem, xoá và duyệt đơn hàng do khách hàng đặt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Người dủng có thể truy cập Website quản trị bằng cách vào đường dẫn”URL/admin”</a:t>
            </a:r>
          </a:p>
          <a:p>
            <a:pPr marL="342900" lvl="0" indent="-342900" algn="just">
              <a:lnSpc>
                <a:spcPct val="150000"/>
              </a:lnSpc>
              <a:spcAft>
                <a:spcPts val="1000"/>
              </a:spcAft>
              <a:buClr>
                <a:schemeClr val="bg1"/>
              </a:buClr>
              <a:buFont typeface="Wingdings" panose="05000000000000000000" pitchFamily="2" charset="2"/>
              <a:buChar char=""/>
            </a:pPr>
            <a:r>
              <a:rPr lang="en-US" sz="180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Muốn vào được các tính năng quản trị, người dùng sẽ phải qua 1 cổng đăng nhập, và phải nhập đúng tài khoản quản trị thì mới vào giao diện quản trị được</a:t>
            </a:r>
          </a:p>
          <a:p>
            <a:pPr marL="342900" lvl="0" indent="-342900" algn="just">
              <a:lnSpc>
                <a:spcPct val="150000"/>
              </a:lnSpc>
              <a:buClr>
                <a:schemeClr val="bg1"/>
              </a:buClr>
              <a:buFont typeface="Wingdings" panose="05000000000000000000" pitchFamily="2" charset="2"/>
              <a:buChar char=""/>
            </a:pPr>
            <a:endParaRPr lang="en-US" sz="1800">
              <a:solidFill>
                <a:schemeClr val="bg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18836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>
            <a:spLocks noGrp="1"/>
          </p:cNvSpPr>
          <p:nvPr>
            <p:ph type="ctrTitle"/>
          </p:nvPr>
        </p:nvSpPr>
        <p:spPr>
          <a:xfrm>
            <a:off x="4113600" y="1587640"/>
            <a:ext cx="4505700" cy="245091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vi-VN" sz="6000" dirty="0"/>
              <a:t>LOGGED IN USER</a:t>
            </a:r>
            <a:endParaRPr sz="6000" dirty="0"/>
          </a:p>
        </p:txBody>
      </p:sp>
      <p:sp>
        <p:nvSpPr>
          <p:cNvPr id="147" name="Google Shape;147;p16"/>
          <p:cNvSpPr txBox="1">
            <a:spLocks noGrp="1"/>
          </p:cNvSpPr>
          <p:nvPr>
            <p:ph type="subTitle" idx="1"/>
          </p:nvPr>
        </p:nvSpPr>
        <p:spPr>
          <a:xfrm>
            <a:off x="4113600" y="3983050"/>
            <a:ext cx="5148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Let’s start with the </a:t>
            </a:r>
            <a:r>
              <a:rPr lang="vi-VN"/>
              <a:t>SECOND </a:t>
            </a:r>
            <a:r>
              <a:rPr lang="en"/>
              <a:t>User Type</a:t>
            </a:r>
            <a:endParaRPr dirty="0"/>
          </a:p>
        </p:txBody>
      </p:sp>
      <p:sp>
        <p:nvSpPr>
          <p:cNvPr id="148" name="Google Shape;148;p16"/>
          <p:cNvSpPr txBox="1"/>
          <p:nvPr/>
        </p:nvSpPr>
        <p:spPr>
          <a:xfrm>
            <a:off x="0" y="503350"/>
            <a:ext cx="3471300" cy="381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sz="20000" dirty="0">
                <a:solidFill>
                  <a:srgbClr val="18637B"/>
                </a:solidFill>
                <a:latin typeface="Roboto Slab"/>
                <a:ea typeface="Roboto Slab"/>
                <a:cs typeface="Roboto Slab"/>
                <a:sym typeface="Roboto Slab"/>
              </a:rPr>
              <a:t>2</a:t>
            </a:r>
            <a:endParaRPr sz="20000" dirty="0">
              <a:solidFill>
                <a:srgbClr val="18637B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149" name="Google Shape;149;p16"/>
          <p:cNvSpPr txBox="1">
            <a:spLocks noGrp="1"/>
          </p:cNvSpPr>
          <p:nvPr>
            <p:ph type="sldNum" idx="12"/>
          </p:nvPr>
        </p:nvSpPr>
        <p:spPr>
          <a:xfrm>
            <a:off x="-51050" y="4819400"/>
            <a:ext cx="349200" cy="3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81291839"/>
      </p:ext>
    </p:extLst>
  </p:cSld>
  <p:clrMapOvr>
    <a:masterClrMapping/>
  </p:clrMapOvr>
</p:sld>
</file>

<file path=ppt/theme/theme1.xml><?xml version="1.0" encoding="utf-8"?>
<a:theme xmlns:a="http://schemas.openxmlformats.org/drawingml/2006/main" name="Warwi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325</TotalTime>
  <Words>808</Words>
  <Application>Microsoft Office PowerPoint</Application>
  <PresentationFormat>On-screen Show (16:9)</PresentationFormat>
  <Paragraphs>155</Paragraphs>
  <Slides>22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1" baseType="lpstr">
      <vt:lpstr>Calibri</vt:lpstr>
      <vt:lpstr>Nixie One</vt:lpstr>
      <vt:lpstr>Arial</vt:lpstr>
      <vt:lpstr>Wingdings</vt:lpstr>
      <vt:lpstr>Adobe Fan Heiti Std B</vt:lpstr>
      <vt:lpstr>Bozos_PersonalUseOnly</vt:lpstr>
      <vt:lpstr>Roboto Slab</vt:lpstr>
      <vt:lpstr>Times New Roman</vt:lpstr>
      <vt:lpstr>Warwick template</vt:lpstr>
      <vt:lpstr>PowerPoint Presentation</vt:lpstr>
      <vt:lpstr>GIỚI THIỆU</vt:lpstr>
      <vt:lpstr>PowerPoint Presentation</vt:lpstr>
      <vt:lpstr>PowerPoint Presentation</vt:lpstr>
      <vt:lpstr>Các loại người dùng</vt:lpstr>
      <vt:lpstr>ADMIN</vt:lpstr>
      <vt:lpstr>CHỨC NĂNG - Admin</vt:lpstr>
      <vt:lpstr>PowerPoint Presentation</vt:lpstr>
      <vt:lpstr>LOGGED IN USER</vt:lpstr>
      <vt:lpstr>CHỨC NĂNG – Logged in user</vt:lpstr>
      <vt:lpstr>PowerPoint Presentation</vt:lpstr>
      <vt:lpstr>USER NOT LOGGED IN</vt:lpstr>
      <vt:lpstr>CHỨC NĂNG – User not logged in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Credits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Admin</cp:lastModifiedBy>
  <cp:revision>38</cp:revision>
  <dcterms:modified xsi:type="dcterms:W3CDTF">2021-06-22T01:23:16Z</dcterms:modified>
</cp:coreProperties>
</file>